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77" r:id="rId5"/>
    <p:sldId id="297" r:id="rId6"/>
    <p:sldId id="298" r:id="rId7"/>
    <p:sldId id="301" r:id="rId8"/>
    <p:sldId id="291" r:id="rId9"/>
    <p:sldId id="304" r:id="rId10"/>
    <p:sldId id="306" r:id="rId11"/>
    <p:sldId id="305" r:id="rId12"/>
    <p:sldId id="300" r:id="rId13"/>
    <p:sldId id="307" r:id="rId14"/>
    <p:sldId id="299" r:id="rId15"/>
    <p:sldId id="303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332"/>
    <a:srgbClr val="1D385B"/>
    <a:srgbClr val="001B50"/>
    <a:srgbClr val="000000"/>
    <a:srgbClr val="00A2D9"/>
    <a:srgbClr val="1B3453"/>
    <a:srgbClr val="9D9D9D"/>
    <a:srgbClr val="C9C9C9"/>
    <a:srgbClr val="BEBEBE"/>
    <a:srgbClr val="B6B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BE18F7-3A32-4449-B208-3EDD81B24F51}" v="1" dt="2025-01-31T13:43:57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6163" autoAdjust="0"/>
  </p:normalViewPr>
  <p:slideViewPr>
    <p:cSldViewPr snapToGrid="0">
      <p:cViewPr varScale="1">
        <p:scale>
          <a:sx n="96" d="100"/>
          <a:sy n="96" d="100"/>
        </p:scale>
        <p:origin x="86" y="3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39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10D29F7-B842-F66F-9932-AFC8DE7899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B26FFF4-93A6-51F6-FBA6-CCBB4490FD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96441-6D0A-41D2-A76A-3F62175234A8}" type="datetimeFigureOut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4698F8F-ECDE-EB75-7263-8F71114A95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B430D0D-D206-544D-F02A-BE0D50C5E4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4778E-AAA4-4C0F-8C87-887907B061DE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44563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C01CE-577C-452B-8390-42D39135F959}" type="datetimeFigureOut">
              <a:rPr lang="de-DE" smtClean="0"/>
              <a:t>31.01.2025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3A764-4ECC-43CB-AB4A-10CDFEF06C50}" type="slidenum">
              <a:rPr lang="de-DE" smtClean="0"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5715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2A34FBC-ACED-8082-2A57-03F054AA92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83151 h 6858000"/>
              <a:gd name="connsiteX3" fmla="*/ 10596834 w 12192000"/>
              <a:gd name="connsiteY3" fmla="*/ 283151 h 6858000"/>
              <a:gd name="connsiteX4" fmla="*/ 10596834 w 12192000"/>
              <a:gd name="connsiteY4" fmla="*/ 312220 h 6858000"/>
              <a:gd name="connsiteX5" fmla="*/ 10596834 w 12192000"/>
              <a:gd name="connsiteY5" fmla="*/ 811567 h 6858000"/>
              <a:gd name="connsiteX6" fmla="*/ 10596834 w 12192000"/>
              <a:gd name="connsiteY6" fmla="*/ 839891 h 6858000"/>
              <a:gd name="connsiteX7" fmla="*/ 12192000 w 12192000"/>
              <a:gd name="connsiteY7" fmla="*/ 839891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83151"/>
                </a:lnTo>
                <a:lnTo>
                  <a:pt x="10596834" y="283151"/>
                </a:lnTo>
                <a:lnTo>
                  <a:pt x="10596834" y="312220"/>
                </a:lnTo>
                <a:lnTo>
                  <a:pt x="10596834" y="811567"/>
                </a:lnTo>
                <a:lnTo>
                  <a:pt x="10596834" y="839891"/>
                </a:lnTo>
                <a:lnTo>
                  <a:pt x="12192000" y="83989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B97D1EFA-E436-1876-97EF-43B530FDE0B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83151 h 6858000"/>
              <a:gd name="connsiteX3" fmla="*/ 10596834 w 12192000"/>
              <a:gd name="connsiteY3" fmla="*/ 283151 h 6858000"/>
              <a:gd name="connsiteX4" fmla="*/ 10596834 w 12192000"/>
              <a:gd name="connsiteY4" fmla="*/ 312220 h 6858000"/>
              <a:gd name="connsiteX5" fmla="*/ 10596834 w 12192000"/>
              <a:gd name="connsiteY5" fmla="*/ 811567 h 6858000"/>
              <a:gd name="connsiteX6" fmla="*/ 10596834 w 12192000"/>
              <a:gd name="connsiteY6" fmla="*/ 839891 h 6858000"/>
              <a:gd name="connsiteX7" fmla="*/ 12192000 w 12192000"/>
              <a:gd name="connsiteY7" fmla="*/ 839891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83151"/>
                </a:lnTo>
                <a:lnTo>
                  <a:pt x="10596834" y="283151"/>
                </a:lnTo>
                <a:lnTo>
                  <a:pt x="10596834" y="312220"/>
                </a:lnTo>
                <a:lnTo>
                  <a:pt x="10596834" y="811567"/>
                </a:lnTo>
                <a:lnTo>
                  <a:pt x="10596834" y="839891"/>
                </a:lnTo>
                <a:lnTo>
                  <a:pt x="12192000" y="83989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BE3A22-8E36-7697-B525-67506EB8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1631156"/>
            <a:ext cx="7115749" cy="699404"/>
          </a:xfr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>
              <a:lnSpc>
                <a:spcPct val="100000"/>
              </a:lnSpc>
              <a:defRPr b="1" cap="all" baseline="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16D55D-BE63-DA90-5B42-27BD5F3398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293" y="2687040"/>
            <a:ext cx="3112089" cy="434844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>
              <a:defRPr sz="18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045921CC-8EB9-3A56-0CCB-BDA731EE20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5293" y="3211578"/>
            <a:ext cx="3112089" cy="434844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>
              <a:defRPr sz="18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CA3A0EB8-DDB6-4C20-FD77-378F4405BA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5293" y="3736116"/>
            <a:ext cx="3112089" cy="434844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>
              <a:defRPr sz="18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16E01280-EEB3-B1BA-64CB-C25D3D098AB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124821" y="5653091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451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 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CB2EEBB7-F14E-AFD1-8DD7-356C32BD61C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5914800" cy="685800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6728" y="6486706"/>
            <a:ext cx="192360" cy="123111"/>
          </a:xfrm>
        </p:spPr>
        <p:txBody>
          <a:bodyPr/>
          <a:lstStyle/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7769" y="1630364"/>
            <a:ext cx="5471320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77768" y="814617"/>
            <a:ext cx="3527525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68" y="312222"/>
            <a:ext cx="3527525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Textplatzhalter 7">
            <a:extLst>
              <a:ext uri="{FF2B5EF4-FFF2-40B4-BE49-F238E27FC236}">
                <a16:creationId xmlns:a16="http://schemas.microsoft.com/office/drawing/2014/main" id="{F9CDE162-A74B-76A8-ADD9-13B295294F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16613" y="5026308"/>
            <a:ext cx="2356603" cy="402656"/>
          </a:xfrm>
          <a:solidFill>
            <a:srgbClr val="1A7332"/>
          </a:solidFill>
        </p:spPr>
        <p:txBody>
          <a:bodyPr wrap="none" lIns="360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217775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 mit Over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DB0317BE-CE3F-18B4-61F3-3C8F76735B2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83151 h 6858000"/>
              <a:gd name="connsiteX3" fmla="*/ 10596834 w 12192000"/>
              <a:gd name="connsiteY3" fmla="*/ 283151 h 6858000"/>
              <a:gd name="connsiteX4" fmla="*/ 10596834 w 12192000"/>
              <a:gd name="connsiteY4" fmla="*/ 312220 h 6858000"/>
              <a:gd name="connsiteX5" fmla="*/ 10596834 w 12192000"/>
              <a:gd name="connsiteY5" fmla="*/ 811567 h 6858000"/>
              <a:gd name="connsiteX6" fmla="*/ 10596834 w 12192000"/>
              <a:gd name="connsiteY6" fmla="*/ 839891 h 6858000"/>
              <a:gd name="connsiteX7" fmla="*/ 12192000 w 12192000"/>
              <a:gd name="connsiteY7" fmla="*/ 839891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83151"/>
                </a:lnTo>
                <a:lnTo>
                  <a:pt x="10596834" y="283151"/>
                </a:lnTo>
                <a:lnTo>
                  <a:pt x="10596834" y="312220"/>
                </a:lnTo>
                <a:lnTo>
                  <a:pt x="10596834" y="811567"/>
                </a:lnTo>
                <a:lnTo>
                  <a:pt x="10596834" y="839891"/>
                </a:lnTo>
                <a:lnTo>
                  <a:pt x="12192000" y="83989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CD882DF-8AEF-E520-2EB0-220E7D1F0F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293" y="3431381"/>
            <a:ext cx="5471319" cy="2697957"/>
          </a:xfrm>
          <a:solidFill>
            <a:schemeClr val="bg1"/>
          </a:solidFill>
        </p:spPr>
        <p:txBody>
          <a:bodyPr lIns="180000" tIns="180000" rIns="360000" bIns="180000"/>
          <a:lstStyle>
            <a:lvl1pPr>
              <a:defRPr sz="3600" b="1" cap="none" baseline="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C0ADFF7-3234-21A7-9E04-944C61F082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5293" y="4406900"/>
            <a:ext cx="5471320" cy="1722438"/>
          </a:xfrm>
        </p:spPr>
        <p:txBody>
          <a:bodyPr wrap="square" lIns="180000" tIns="0" rIns="360000" bIns="180000">
            <a:noAutofit/>
          </a:bodyPr>
          <a:lstStyle>
            <a:lvl1pPr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1541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ildplatzhalter 47">
            <a:extLst>
              <a:ext uri="{FF2B5EF4-FFF2-40B4-BE49-F238E27FC236}">
                <a16:creationId xmlns:a16="http://schemas.microsoft.com/office/drawing/2014/main" id="{035929F4-0D9C-FF15-B2CF-90EEF4E2C1C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7507" cy="3429000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D7D53E8F-4CD6-0AD0-5432-300DC0153D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3429000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2" name="Bildplatzhalter 7">
            <a:extLst>
              <a:ext uri="{FF2B5EF4-FFF2-40B4-BE49-F238E27FC236}">
                <a16:creationId xmlns:a16="http://schemas.microsoft.com/office/drawing/2014/main" id="{3A3E9355-4B1D-AD59-A948-09F452E40AC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9000"/>
            <a:ext cx="6096000" cy="3429000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4" name="Bildplatzhalter 7">
            <a:extLst>
              <a:ext uri="{FF2B5EF4-FFF2-40B4-BE49-F238E27FC236}">
                <a16:creationId xmlns:a16="http://schemas.microsoft.com/office/drawing/2014/main" id="{2E37F9BB-9817-640F-611A-6E04F877F4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3429000"/>
            <a:ext cx="6097507" cy="3429000"/>
          </a:xfrm>
          <a:solidFill>
            <a:schemeClr val="accent6"/>
          </a:solidFill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26" name="Textplatzhalter 20">
            <a:extLst>
              <a:ext uri="{FF2B5EF4-FFF2-40B4-BE49-F238E27FC236}">
                <a16:creationId xmlns:a16="http://schemas.microsoft.com/office/drawing/2014/main" id="{67546C8C-9864-99AF-28F0-060415A62A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294" y="2583544"/>
            <a:ext cx="2373553" cy="402656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1600" b="0" cap="none" baseline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Tankstellen. Kiosk. Büro.</a:t>
            </a:r>
          </a:p>
        </p:txBody>
      </p:sp>
      <p:sp>
        <p:nvSpPr>
          <p:cNvPr id="27" name="Textplatzhalter 20">
            <a:extLst>
              <a:ext uri="{FF2B5EF4-FFF2-40B4-BE49-F238E27FC236}">
                <a16:creationId xmlns:a16="http://schemas.microsoft.com/office/drawing/2014/main" id="{CF0332F7-3FC2-EC35-C61E-777A359518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30113" y="2583544"/>
            <a:ext cx="4088253" cy="402656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1600" b="0" cap="none" baseline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Gastro/Hotel. Kantine. Freizeiteinrichtungen.</a:t>
            </a:r>
          </a:p>
        </p:txBody>
      </p:sp>
      <p:sp>
        <p:nvSpPr>
          <p:cNvPr id="28" name="Textplatzhalter 20">
            <a:extLst>
              <a:ext uri="{FF2B5EF4-FFF2-40B4-BE49-F238E27FC236}">
                <a16:creationId xmlns:a16="http://schemas.microsoft.com/office/drawing/2014/main" id="{C0973FCB-8EA0-28DF-28BA-FE2687BA319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294" y="6012544"/>
            <a:ext cx="3052072" cy="402656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1600" b="0" cap="none" baseline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Zentrallager. Filiale. Großhandel.</a:t>
            </a:r>
          </a:p>
        </p:txBody>
      </p:sp>
      <p:sp>
        <p:nvSpPr>
          <p:cNvPr id="29" name="Textplatzhalter 20">
            <a:extLst>
              <a:ext uri="{FF2B5EF4-FFF2-40B4-BE49-F238E27FC236}">
                <a16:creationId xmlns:a16="http://schemas.microsoft.com/office/drawing/2014/main" id="{17F0F0DF-EF66-A2A2-6901-3AE9230623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630113" y="6012544"/>
            <a:ext cx="3226159" cy="402656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1600" b="0" cap="none" baseline="0">
                <a:solidFill>
                  <a:schemeClr val="tx1"/>
                </a:solidFill>
                <a:latin typeface="+mn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Lieferdienst. App &amp; Get. Smartcity.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9F913D2E-F325-FB70-B459-16D5C52A0E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5294" y="2054312"/>
            <a:ext cx="2528147" cy="595658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2800" b="1" cap="all" baseline="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Convenience</a:t>
            </a:r>
          </a:p>
        </p:txBody>
      </p:sp>
      <p:sp>
        <p:nvSpPr>
          <p:cNvPr id="22" name="Textplatzhalter 20">
            <a:extLst>
              <a:ext uri="{FF2B5EF4-FFF2-40B4-BE49-F238E27FC236}">
                <a16:creationId xmlns:a16="http://schemas.microsoft.com/office/drawing/2014/main" id="{C974C98C-19B9-ECE2-C0A8-3253F9399B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630113" y="2054312"/>
            <a:ext cx="3836967" cy="595658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2800" b="1" cap="all" baseline="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Systemgastronomie</a:t>
            </a:r>
          </a:p>
        </p:txBody>
      </p:sp>
      <p:sp>
        <p:nvSpPr>
          <p:cNvPr id="23" name="Textplatzhalter 20">
            <a:extLst>
              <a:ext uri="{FF2B5EF4-FFF2-40B4-BE49-F238E27FC236}">
                <a16:creationId xmlns:a16="http://schemas.microsoft.com/office/drawing/2014/main" id="{D5F50D83-E362-2775-D088-BB859526A6A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5294" y="5483312"/>
            <a:ext cx="3230326" cy="595658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2800" b="1" cap="all" baseline="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Streckenlogistik</a:t>
            </a:r>
          </a:p>
        </p:txBody>
      </p:sp>
      <p:sp>
        <p:nvSpPr>
          <p:cNvPr id="24" name="Textplatzhalter 20">
            <a:extLst>
              <a:ext uri="{FF2B5EF4-FFF2-40B4-BE49-F238E27FC236}">
                <a16:creationId xmlns:a16="http://schemas.microsoft.com/office/drawing/2014/main" id="{7FEF9284-68A2-6993-912B-30D635E745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0113" y="5483312"/>
            <a:ext cx="2676713" cy="595658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 algn="l">
              <a:defRPr sz="2800" b="1" cap="all" baseline="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dirty="0"/>
              <a:t>Liefersysteme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1DBEC881-59A3-2C90-342A-3C1A55038483}"/>
              </a:ext>
            </a:extLst>
          </p:cNvPr>
          <p:cNvGrpSpPr/>
          <p:nvPr userDrawn="1"/>
        </p:nvGrpSpPr>
        <p:grpSpPr>
          <a:xfrm>
            <a:off x="-542076" y="162995"/>
            <a:ext cx="360000" cy="6326528"/>
            <a:chOff x="-542076" y="162995"/>
            <a:chExt cx="360000" cy="6326528"/>
          </a:xfrm>
        </p:grpSpPr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8E80ACBD-1159-E705-8629-09C5B9080AC1}"/>
                </a:ext>
              </a:extLst>
            </p:cNvPr>
            <p:cNvGrpSpPr/>
            <p:nvPr userDrawn="1"/>
          </p:nvGrpSpPr>
          <p:grpSpPr>
            <a:xfrm>
              <a:off x="-542076" y="162995"/>
              <a:ext cx="360000" cy="149225"/>
              <a:chOff x="-772573" y="810820"/>
              <a:chExt cx="360000" cy="149225"/>
            </a:xfrm>
          </p:grpSpPr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0F8BCEA7-B4A1-4C13-4F74-F1CD1D6EAB8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6FBDA356-2D0E-54AB-7046-0AFB35B78240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08,66</a:t>
                </a:r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B4D6D57-78E7-89C3-F680-C5AA05EE53BD}"/>
                </a:ext>
              </a:extLst>
            </p:cNvPr>
            <p:cNvGrpSpPr/>
            <p:nvPr userDrawn="1"/>
          </p:nvGrpSpPr>
          <p:grpSpPr>
            <a:xfrm>
              <a:off x="-542076" y="1479550"/>
              <a:ext cx="360000" cy="149225"/>
              <a:chOff x="-772573" y="810820"/>
              <a:chExt cx="360000" cy="149225"/>
            </a:xfrm>
          </p:grpSpPr>
          <p:cxnSp>
            <p:nvCxnSpPr>
              <p:cNvPr id="33" name="Gerader Verbinder 32">
                <a:extLst>
                  <a:ext uri="{FF2B5EF4-FFF2-40B4-BE49-F238E27FC236}">
                    <a16:creationId xmlns:a16="http://schemas.microsoft.com/office/drawing/2014/main" id="{9A6CA9A7-55A3-8E65-4D87-EA7B390FFC2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7C954CB9-100D-1F82-20C8-9A42246158EF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05,00</a:t>
                </a:r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DCD42875-B2A8-9835-E906-7094E2A11912}"/>
                </a:ext>
              </a:extLst>
            </p:cNvPr>
            <p:cNvGrpSpPr/>
            <p:nvPr userDrawn="1"/>
          </p:nvGrpSpPr>
          <p:grpSpPr>
            <a:xfrm>
              <a:off x="-542076" y="3710781"/>
              <a:ext cx="360000" cy="149225"/>
              <a:chOff x="-772573" y="810820"/>
              <a:chExt cx="360000" cy="149225"/>
            </a:xfrm>
          </p:grpSpPr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BF97CA4C-57C5-587D-8BD7-E432F39F335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265E0FC2-BEE7-33CA-0FAA-C24706EA5AB5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01,20</a:t>
                </a:r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31E28EDB-1851-61A3-E7BA-4ACAE2DD52C7}"/>
                </a:ext>
              </a:extLst>
            </p:cNvPr>
            <p:cNvGrpSpPr/>
            <p:nvPr userDrawn="1"/>
          </p:nvGrpSpPr>
          <p:grpSpPr>
            <a:xfrm>
              <a:off x="-542076" y="5980112"/>
              <a:ext cx="360000" cy="149225"/>
              <a:chOff x="-772573" y="810820"/>
              <a:chExt cx="360000" cy="149225"/>
            </a:xfrm>
          </p:grpSpPr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9F1355FA-5F97-D757-ED0F-C187361258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DE244B74-E6E0-171D-8DDF-7985F4FDD9EE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07,50</a:t>
                </a:r>
              </a:p>
            </p:txBody>
          </p:sp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3F4339C3-A3CF-4F76-0F36-359BB5FEAB5C}"/>
                </a:ext>
              </a:extLst>
            </p:cNvPr>
            <p:cNvGrpSpPr/>
            <p:nvPr userDrawn="1"/>
          </p:nvGrpSpPr>
          <p:grpSpPr>
            <a:xfrm>
              <a:off x="-542076" y="6340298"/>
              <a:ext cx="360000" cy="149225"/>
              <a:chOff x="-772573" y="810820"/>
              <a:chExt cx="360000" cy="149225"/>
            </a:xfrm>
          </p:grpSpPr>
          <p:cxnSp>
            <p:nvCxnSpPr>
              <p:cNvPr id="17" name="Gerader Verbinder 16">
                <a:extLst>
                  <a:ext uri="{FF2B5EF4-FFF2-40B4-BE49-F238E27FC236}">
                    <a16:creationId xmlns:a16="http://schemas.microsoft.com/office/drawing/2014/main" id="{BAF2A4CD-BE4A-4AC1-3E4C-A7C9203D915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02A2CFEE-3D44-2A36-E665-6C30BE82B549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08,50</a:t>
                </a:r>
              </a:p>
            </p:txBody>
          </p:sp>
        </p:grp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F1C2ADE3-B9CD-4316-A1BD-320B703C27DF}"/>
              </a:ext>
            </a:extLst>
          </p:cNvPr>
          <p:cNvGrpSpPr/>
          <p:nvPr userDrawn="1"/>
        </p:nvGrpSpPr>
        <p:grpSpPr>
          <a:xfrm>
            <a:off x="293687" y="-540003"/>
            <a:ext cx="11455402" cy="360003"/>
            <a:chOff x="293687" y="-540003"/>
            <a:chExt cx="11455402" cy="360003"/>
          </a:xfrm>
        </p:grpSpPr>
        <p:grpSp>
          <p:nvGrpSpPr>
            <p:cNvPr id="38" name="Gruppieren 37">
              <a:extLst>
                <a:ext uri="{FF2B5EF4-FFF2-40B4-BE49-F238E27FC236}">
                  <a16:creationId xmlns:a16="http://schemas.microsoft.com/office/drawing/2014/main" id="{90774C04-19FA-EA14-EA9F-91D8FE81EE8D}"/>
                </a:ext>
              </a:extLst>
            </p:cNvPr>
            <p:cNvGrpSpPr/>
            <p:nvPr userDrawn="1"/>
          </p:nvGrpSpPr>
          <p:grpSpPr>
            <a:xfrm rot="16200000">
              <a:off x="188300" y="-434613"/>
              <a:ext cx="360000" cy="149225"/>
              <a:chOff x="-772573" y="810820"/>
              <a:chExt cx="360000" cy="149225"/>
            </a:xfrm>
          </p:grpSpPr>
          <p:cxnSp>
            <p:nvCxnSpPr>
              <p:cNvPr id="55" name="Gerader Verbinder 54">
                <a:extLst>
                  <a:ext uri="{FF2B5EF4-FFF2-40B4-BE49-F238E27FC236}">
                    <a16:creationId xmlns:a16="http://schemas.microsoft.com/office/drawing/2014/main" id="{B6CF2DFD-56CF-9003-5173-2BD790F27D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feld 55">
                <a:extLst>
                  <a:ext uri="{FF2B5EF4-FFF2-40B4-BE49-F238E27FC236}">
                    <a16:creationId xmlns:a16="http://schemas.microsoft.com/office/drawing/2014/main" id="{DAF5B34C-AEC5-C805-DED2-9F647DFF2A93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15,70</a:t>
                </a:r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AA7D0FDA-8E7F-8ACA-9FCD-3B24102C094C}"/>
                </a:ext>
              </a:extLst>
            </p:cNvPr>
            <p:cNvGrpSpPr/>
            <p:nvPr userDrawn="1"/>
          </p:nvGrpSpPr>
          <p:grpSpPr>
            <a:xfrm rot="16200000">
              <a:off x="5662003" y="-434614"/>
              <a:ext cx="360000" cy="149223"/>
              <a:chOff x="-772573" y="810822"/>
              <a:chExt cx="360000" cy="149223"/>
            </a:xfrm>
          </p:grpSpPr>
          <p:cxnSp>
            <p:nvCxnSpPr>
              <p:cNvPr id="53" name="Gerader Verbinder 52">
                <a:extLst>
                  <a:ext uri="{FF2B5EF4-FFF2-40B4-BE49-F238E27FC236}">
                    <a16:creationId xmlns:a16="http://schemas.microsoft.com/office/drawing/2014/main" id="{C2C938A2-F38C-1B0A-A3DD-D3085CB385F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feld 53">
                <a:extLst>
                  <a:ext uri="{FF2B5EF4-FFF2-40B4-BE49-F238E27FC236}">
                    <a16:creationId xmlns:a16="http://schemas.microsoft.com/office/drawing/2014/main" id="{D36544B4-5BE2-49AE-3905-F4D41653D7D2}"/>
                  </a:ext>
                </a:extLst>
              </p:cNvPr>
              <p:cNvSpPr txBox="1"/>
              <p:nvPr userDrawn="1"/>
            </p:nvSpPr>
            <p:spPr>
              <a:xfrm>
                <a:off x="-707990" y="810822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00,50</a:t>
                </a:r>
              </a:p>
            </p:txBody>
          </p:sp>
        </p:grp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1D31640C-8CB7-A2A6-D1CA-C056A5664B2B}"/>
                </a:ext>
              </a:extLst>
            </p:cNvPr>
            <p:cNvGrpSpPr/>
            <p:nvPr userDrawn="1"/>
          </p:nvGrpSpPr>
          <p:grpSpPr>
            <a:xfrm rot="5400000">
              <a:off x="6170000" y="-434615"/>
              <a:ext cx="360000" cy="149223"/>
              <a:chOff x="-772573" y="810822"/>
              <a:chExt cx="360000" cy="149223"/>
            </a:xfrm>
          </p:grpSpPr>
          <p:cxnSp>
            <p:nvCxnSpPr>
              <p:cNvPr id="51" name="Gerader Verbinder 50">
                <a:extLst>
                  <a:ext uri="{FF2B5EF4-FFF2-40B4-BE49-F238E27FC236}">
                    <a16:creationId xmlns:a16="http://schemas.microsoft.com/office/drawing/2014/main" id="{EC6B5BAF-8623-4EDC-6973-3F1ECF23D9E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F3D9B6EA-1C62-E8EB-CB74-A01D346059D0}"/>
                  </a:ext>
                </a:extLst>
              </p:cNvPr>
              <p:cNvSpPr txBox="1"/>
              <p:nvPr userDrawn="1"/>
            </p:nvSpPr>
            <p:spPr>
              <a:xfrm rot="10800000">
                <a:off x="-707990" y="810822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00,50</a:t>
                </a:r>
              </a:p>
            </p:txBody>
          </p:sp>
        </p:grpSp>
        <p:cxnSp>
          <p:nvCxnSpPr>
            <p:cNvPr id="45" name="Gerader Verbinder 44">
              <a:extLst>
                <a:ext uri="{FF2B5EF4-FFF2-40B4-BE49-F238E27FC236}">
                  <a16:creationId xmlns:a16="http://schemas.microsoft.com/office/drawing/2014/main" id="{5AD71757-66E0-DB69-3F27-3CB9B0ABF455}"/>
                </a:ext>
              </a:extLst>
            </p:cNvPr>
            <p:cNvCxnSpPr>
              <a:cxnSpLocks/>
            </p:cNvCxnSpPr>
            <p:nvPr userDrawn="1"/>
          </p:nvCxnSpPr>
          <p:spPr>
            <a:xfrm rot="5400000" flipH="1">
              <a:off x="5916000" y="-360003"/>
              <a:ext cx="360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uppieren 46">
              <a:extLst>
                <a:ext uri="{FF2B5EF4-FFF2-40B4-BE49-F238E27FC236}">
                  <a16:creationId xmlns:a16="http://schemas.microsoft.com/office/drawing/2014/main" id="{C1496DCD-5FF1-8261-2B49-FC52B32D8968}"/>
                </a:ext>
              </a:extLst>
            </p:cNvPr>
            <p:cNvGrpSpPr/>
            <p:nvPr userDrawn="1"/>
          </p:nvGrpSpPr>
          <p:grpSpPr>
            <a:xfrm rot="16200000">
              <a:off x="11494477" y="-434613"/>
              <a:ext cx="360000" cy="149225"/>
              <a:chOff x="-772573" y="810820"/>
              <a:chExt cx="360000" cy="149225"/>
            </a:xfrm>
          </p:grpSpPr>
          <p:cxnSp>
            <p:nvCxnSpPr>
              <p:cNvPr id="49" name="Gerader Verbinder 48">
                <a:extLst>
                  <a:ext uri="{FF2B5EF4-FFF2-40B4-BE49-F238E27FC236}">
                    <a16:creationId xmlns:a16="http://schemas.microsoft.com/office/drawing/2014/main" id="{CAFE9843-CD17-9876-62E7-BE97A10C7B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FD0C7346-09A3-CEEE-BBD7-FD0768D7A188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15,70</a:t>
                </a:r>
              </a:p>
            </p:txBody>
          </p:sp>
        </p:grpSp>
      </p:grpSp>
      <p:sp>
        <p:nvSpPr>
          <p:cNvPr id="57" name="Textplatzhalter 31">
            <a:extLst>
              <a:ext uri="{FF2B5EF4-FFF2-40B4-BE49-F238E27FC236}">
                <a16:creationId xmlns:a16="http://schemas.microsoft.com/office/drawing/2014/main" id="{14FE61CD-61FC-44C6-42DB-748A5352E6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13855" y="2649970"/>
            <a:ext cx="439233" cy="336964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62" name="Textplatzhalter 31">
            <a:extLst>
              <a:ext uri="{FF2B5EF4-FFF2-40B4-BE49-F238E27FC236}">
                <a16:creationId xmlns:a16="http://schemas.microsoft.com/office/drawing/2014/main" id="{86D03947-4748-F897-73D2-BC247FF3E20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13855" y="6078970"/>
            <a:ext cx="439233" cy="336964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63" name="Textplatzhalter 31">
            <a:extLst>
              <a:ext uri="{FF2B5EF4-FFF2-40B4-BE49-F238E27FC236}">
                <a16:creationId xmlns:a16="http://schemas.microsoft.com/office/drawing/2014/main" id="{910DC0BD-3A0F-27BF-9E5A-65670C38B27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309855" y="6078970"/>
            <a:ext cx="439233" cy="336964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64" name="Textplatzhalter 31">
            <a:extLst>
              <a:ext uri="{FF2B5EF4-FFF2-40B4-BE49-F238E27FC236}">
                <a16:creationId xmlns:a16="http://schemas.microsoft.com/office/drawing/2014/main" id="{7EF5349B-B48E-7A2F-03DC-AF652590B2C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309855" y="2649970"/>
            <a:ext cx="439233" cy="336964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9018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|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96931" cy="123111"/>
          </a:xfrm>
        </p:spPr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9360000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D5D68BB2-4DF6-CB73-CA4A-839AD8B5096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5293" y="1630364"/>
            <a:ext cx="11304000" cy="45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14AB7F26-C4C1-D658-0C63-08E4DB83E4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92866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|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8221134" y="0"/>
            <a:ext cx="397086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7414686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7414686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Inhaltsplatzhalter 7">
            <a:extLst>
              <a:ext uri="{FF2B5EF4-FFF2-40B4-BE49-F238E27FC236}">
                <a16:creationId xmlns:a16="http://schemas.microsoft.com/office/drawing/2014/main" id="{108DF493-90FA-7781-A99E-5F631205281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5293" y="1630364"/>
            <a:ext cx="7416000" cy="45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4074D70F-D57B-5168-D84B-BF4B1C060C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582289" y="1630364"/>
            <a:ext cx="3164417" cy="4498974"/>
          </a:xfrm>
        </p:spPr>
        <p:txBody>
          <a:bodyPr r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D761981-09DB-58D7-C7CC-B6E58A62DA33}"/>
              </a:ext>
            </a:extLst>
          </p:cNvPr>
          <p:cNvSpPr/>
          <p:nvPr/>
        </p:nvSpPr>
        <p:spPr>
          <a:xfrm>
            <a:off x="10596834" y="283151"/>
            <a:ext cx="1595166" cy="5567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4EA8BDC-A421-4C95-9413-E4CD040418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881" y="397508"/>
            <a:ext cx="1050728" cy="3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9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| 02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0" y="0"/>
            <a:ext cx="397086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61665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7AD4D7-D7DD-4A67-B227-D80B651CF3A0}" type="datetime1">
              <a:rPr lang="de-DE" smtClean="0"/>
              <a:pPr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4402" y="814617"/>
            <a:ext cx="5472000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402" y="312222"/>
            <a:ext cx="5472000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Inhaltsplatzhalter 7">
            <a:extLst>
              <a:ext uri="{FF2B5EF4-FFF2-40B4-BE49-F238E27FC236}">
                <a16:creationId xmlns:a16="http://schemas.microsoft.com/office/drawing/2014/main" id="{108DF493-90FA-7781-A99E-5F631205281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33088" y="1630364"/>
            <a:ext cx="7416000" cy="45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56397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|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6277200" y="0"/>
            <a:ext cx="5914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5470351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5470351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Inhaltsplatzhalter 7">
            <a:extLst>
              <a:ext uri="{FF2B5EF4-FFF2-40B4-BE49-F238E27FC236}">
                <a16:creationId xmlns:a16="http://schemas.microsoft.com/office/drawing/2014/main" id="{108DF493-90FA-7781-A99E-5F631205281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5293" y="1630364"/>
            <a:ext cx="5471320" cy="45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D35AF21-F7A0-DD29-363B-FC442C4ADF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36544" y="1630364"/>
            <a:ext cx="5110163" cy="4498974"/>
          </a:xfrm>
        </p:spPr>
        <p:txBody>
          <a:bodyPr r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43496A0-ADC9-0453-1271-97D0DA9E8445}"/>
              </a:ext>
            </a:extLst>
          </p:cNvPr>
          <p:cNvSpPr/>
          <p:nvPr/>
        </p:nvSpPr>
        <p:spPr>
          <a:xfrm>
            <a:off x="10596834" y="283151"/>
            <a:ext cx="1595166" cy="5567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0D6BC60-523B-4650-A158-8502E9716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881" y="397508"/>
            <a:ext cx="1050728" cy="3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71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| 03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-1" y="0"/>
            <a:ext cx="59166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61665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7AD4D7-D7DD-4A67-B227-D80B651CF3A0}" type="datetime1">
              <a:rPr lang="de-DE" smtClean="0"/>
              <a:pPr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2" name="Inhaltsplatzhalter 7">
            <a:extLst>
              <a:ext uri="{FF2B5EF4-FFF2-40B4-BE49-F238E27FC236}">
                <a16:creationId xmlns:a16="http://schemas.microsoft.com/office/drawing/2014/main" id="{108DF493-90FA-7781-A99E-5F631205281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78563" y="1630364"/>
            <a:ext cx="5471320" cy="45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2640F71F-CE41-8EF1-ABE7-D2C3D7EAA7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77768" y="814617"/>
            <a:ext cx="3527525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70FEBEFE-AEEE-3A72-F116-F27FFD51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68" y="312222"/>
            <a:ext cx="3527525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6177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E0F6EB34-E71C-9243-9960-C85E4278B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587" y="2289894"/>
            <a:ext cx="7115749" cy="699404"/>
          </a:xfrm>
          <a:solidFill>
            <a:schemeClr val="bg1"/>
          </a:solidFill>
        </p:spPr>
        <p:txBody>
          <a:bodyPr wrap="none" lIns="180000" tIns="72000" rIns="180000" bIns="72000" anchor="t" anchorCtr="0">
            <a:spAutoFit/>
          </a:bodyPr>
          <a:lstStyle>
            <a:lvl1pPr algn="l">
              <a:lnSpc>
                <a:spcPct val="100000"/>
              </a:lnSpc>
              <a:defRPr b="1" cap="all" baseline="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295C73-1A9C-EDA5-8B6A-87BC0CA6E3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2289894"/>
            <a:ext cx="911674" cy="699404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30CDFBC-9C33-B054-F1F3-E6E3E9D6F0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34587" y="3079298"/>
            <a:ext cx="5445676" cy="595658"/>
          </a:xfrm>
          <a:solidFill>
            <a:schemeClr val="bg1"/>
          </a:solidFill>
        </p:spPr>
        <p:txBody>
          <a:bodyPr wrap="none" lIns="180000" tIns="72000" rIns="180000" bIns="72000" anchor="t" anchorCtr="0">
            <a:spAutoFit/>
          </a:bodyPr>
          <a:lstStyle>
            <a:lvl1pPr>
              <a:defRPr sz="2800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31644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öcke | 4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810C828D-9832-E0D3-A855-5BDAFEDDFB2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5292" y="1631156"/>
            <a:ext cx="2552702" cy="4498182"/>
          </a:xfrm>
          <a:solidFill>
            <a:schemeClr val="tx2"/>
          </a:solidFill>
        </p:spPr>
        <p:txBody>
          <a:bodyPr lIns="180000" tIns="1620000" rIns="180000" bIns="180000"/>
          <a:lstStyle>
            <a:lvl1pPr algn="ctr">
              <a:defRPr>
                <a:solidFill>
                  <a:schemeClr val="bg1"/>
                </a:solidFill>
              </a:defRPr>
            </a:lvl1pPr>
            <a:lvl2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2pPr>
            <a:lvl3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3pPr>
            <a:lvl4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4pPr>
            <a:lvl5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DDC47-B721-4EA9-88EC-6EE5095FABAF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6728" y="6486706"/>
            <a:ext cx="192360" cy="123111"/>
          </a:xfrm>
        </p:spPr>
        <p:txBody>
          <a:bodyPr/>
          <a:lstStyle/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9815492-1F4D-33C0-F34C-59D06C55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7DBFE35-5667-1954-77E0-8CEA22DCB2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28">
            <a:extLst>
              <a:ext uri="{FF2B5EF4-FFF2-40B4-BE49-F238E27FC236}">
                <a16:creationId xmlns:a16="http://schemas.microsoft.com/office/drawing/2014/main" id="{CEAD4717-000F-90E6-81A4-A02F8A48AED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362323" y="1631156"/>
            <a:ext cx="2552702" cy="4498182"/>
          </a:xfrm>
          <a:solidFill>
            <a:schemeClr val="tx2"/>
          </a:solidFill>
        </p:spPr>
        <p:txBody>
          <a:bodyPr lIns="180000" tIns="1620000" rIns="180000" bIns="180000"/>
          <a:lstStyle>
            <a:lvl1pPr algn="ctr">
              <a:defRPr>
                <a:solidFill>
                  <a:schemeClr val="bg1"/>
                </a:solidFill>
              </a:defRPr>
            </a:lvl1pPr>
            <a:lvl2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2pPr>
            <a:lvl3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3pPr>
            <a:lvl4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4pPr>
            <a:lvl5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extplatzhalter 28">
            <a:extLst>
              <a:ext uri="{FF2B5EF4-FFF2-40B4-BE49-F238E27FC236}">
                <a16:creationId xmlns:a16="http://schemas.microsoft.com/office/drawing/2014/main" id="{1452D1EA-A55F-75BD-A0C5-0A3E586A2D4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279354" y="1631156"/>
            <a:ext cx="2552702" cy="4498182"/>
          </a:xfrm>
          <a:solidFill>
            <a:schemeClr val="tx2"/>
          </a:solidFill>
        </p:spPr>
        <p:txBody>
          <a:bodyPr lIns="180000" tIns="1620000" rIns="180000" bIns="180000"/>
          <a:lstStyle>
            <a:lvl1pPr algn="ctr">
              <a:defRPr>
                <a:solidFill>
                  <a:schemeClr val="bg1"/>
                </a:solidFill>
              </a:defRPr>
            </a:lvl1pPr>
            <a:lvl2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2pPr>
            <a:lvl3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3pPr>
            <a:lvl4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4pPr>
            <a:lvl5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platzhalter 28">
            <a:extLst>
              <a:ext uri="{FF2B5EF4-FFF2-40B4-BE49-F238E27FC236}">
                <a16:creationId xmlns:a16="http://schemas.microsoft.com/office/drawing/2014/main" id="{D94E78FB-8F44-66A5-64FB-59490CE8D5A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386" y="1631156"/>
            <a:ext cx="2552702" cy="4498182"/>
          </a:xfrm>
          <a:solidFill>
            <a:schemeClr val="tx2"/>
          </a:solidFill>
        </p:spPr>
        <p:txBody>
          <a:bodyPr lIns="180000" tIns="1620000" rIns="180000" bIns="180000"/>
          <a:lstStyle>
            <a:lvl1pPr algn="ctr">
              <a:defRPr>
                <a:solidFill>
                  <a:schemeClr val="bg1"/>
                </a:solidFill>
              </a:defRPr>
            </a:lvl1pPr>
            <a:lvl2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2pPr>
            <a:lvl3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3pPr>
            <a:lvl4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4pPr>
            <a:lvl5pPr algn="ctr">
              <a:buClr>
                <a:srgbClr val="1A733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706102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61665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27DDC47-B721-4EA9-88EC-6EE5095FABAF}" type="datetime1">
              <a:rPr lang="de-DE" smtClean="0"/>
              <a:pPr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9815492-1F4D-33C0-F34C-59D06C55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7DBFE35-5667-1954-77E0-8CEA22DCB2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extplatzhalter 31">
            <a:extLst>
              <a:ext uri="{FF2B5EF4-FFF2-40B4-BE49-F238E27FC236}">
                <a16:creationId xmlns:a16="http://schemas.microsoft.com/office/drawing/2014/main" id="{0F5B2982-9E63-9FFB-7648-F226F93160E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5293" y="1631156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8" name="Textplatzhalter 31">
            <a:extLst>
              <a:ext uri="{FF2B5EF4-FFF2-40B4-BE49-F238E27FC236}">
                <a16:creationId xmlns:a16="http://schemas.microsoft.com/office/drawing/2014/main" id="{50D939D5-36E9-75DD-5C9A-8452061C16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5293" y="2468849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16" name="Textplatzhalter 31">
            <a:extLst>
              <a:ext uri="{FF2B5EF4-FFF2-40B4-BE49-F238E27FC236}">
                <a16:creationId xmlns:a16="http://schemas.microsoft.com/office/drawing/2014/main" id="{A2690554-52D0-3847-F737-890698F5C32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5293" y="3307687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30" name="Textplatzhalter 31">
            <a:extLst>
              <a:ext uri="{FF2B5EF4-FFF2-40B4-BE49-F238E27FC236}">
                <a16:creationId xmlns:a16="http://schemas.microsoft.com/office/drawing/2014/main" id="{0C9DD86A-F756-D308-4177-4B99CE19AA6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5293" y="4146526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32" name="Textplatzhalter 31">
            <a:extLst>
              <a:ext uri="{FF2B5EF4-FFF2-40B4-BE49-F238E27FC236}">
                <a16:creationId xmlns:a16="http://schemas.microsoft.com/office/drawing/2014/main" id="{689A2575-0664-435A-9CBC-DA85AB107FA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5293" y="4987385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34" name="Textplatzhalter 31">
            <a:extLst>
              <a:ext uri="{FF2B5EF4-FFF2-40B4-BE49-F238E27FC236}">
                <a16:creationId xmlns:a16="http://schemas.microsoft.com/office/drawing/2014/main" id="{B9F0338A-F42F-7AAF-8D1B-7B5498647E0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74593" y="1631156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36" name="Textplatzhalter 31">
            <a:extLst>
              <a:ext uri="{FF2B5EF4-FFF2-40B4-BE49-F238E27FC236}">
                <a16:creationId xmlns:a16="http://schemas.microsoft.com/office/drawing/2014/main" id="{4A93A21F-4E74-4807-8C8C-FAE3FB42FD8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274593" y="2468849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38" name="Textplatzhalter 31">
            <a:extLst>
              <a:ext uri="{FF2B5EF4-FFF2-40B4-BE49-F238E27FC236}">
                <a16:creationId xmlns:a16="http://schemas.microsoft.com/office/drawing/2014/main" id="{5AEE283E-8A6B-0174-9BDB-2D068B74924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274593" y="3307687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40" name="Textplatzhalter 31">
            <a:extLst>
              <a:ext uri="{FF2B5EF4-FFF2-40B4-BE49-F238E27FC236}">
                <a16:creationId xmlns:a16="http://schemas.microsoft.com/office/drawing/2014/main" id="{4154E26D-BC31-FA37-6DA8-D3C81FFC23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274593" y="4146526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42" name="Textplatzhalter 31">
            <a:extLst>
              <a:ext uri="{FF2B5EF4-FFF2-40B4-BE49-F238E27FC236}">
                <a16:creationId xmlns:a16="http://schemas.microsoft.com/office/drawing/2014/main" id="{5B8DBA29-A1D2-8C5F-D173-90548AE171B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274593" y="4987385"/>
            <a:ext cx="624269" cy="478917"/>
          </a:xfrm>
          <a:custGeom>
            <a:avLst/>
            <a:gdLst>
              <a:gd name="connsiteX0" fmla="*/ 380429 w 624269"/>
              <a:gd name="connsiteY0" fmla="*/ 64294 h 478917"/>
              <a:gd name="connsiteX1" fmla="*/ 326422 w 624269"/>
              <a:gd name="connsiteY1" fmla="*/ 110871 h 478917"/>
              <a:gd name="connsiteX2" fmla="*/ 423291 w 624269"/>
              <a:gd name="connsiteY2" fmla="*/ 239459 h 478917"/>
              <a:gd name="connsiteX3" fmla="*/ 326422 w 624269"/>
              <a:gd name="connsiteY3" fmla="*/ 375475 h 478917"/>
              <a:gd name="connsiteX4" fmla="*/ 378614 w 624269"/>
              <a:gd name="connsiteY4" fmla="*/ 414620 h 478917"/>
              <a:gd name="connsiteX5" fmla="*/ 378524 w 624269"/>
              <a:gd name="connsiteY5" fmla="*/ 414719 h 478917"/>
              <a:gd name="connsiteX6" fmla="*/ 378619 w 624269"/>
              <a:gd name="connsiteY6" fmla="*/ 414623 h 478917"/>
              <a:gd name="connsiteX7" fmla="*/ 378614 w 624269"/>
              <a:gd name="connsiteY7" fmla="*/ 414620 h 478917"/>
              <a:gd name="connsiteX8" fmla="*/ 538829 w 624269"/>
              <a:gd name="connsiteY8" fmla="*/ 237649 h 478917"/>
              <a:gd name="connsiteX9" fmla="*/ 139446 w 624269"/>
              <a:gd name="connsiteY9" fmla="*/ 64294 h 478917"/>
              <a:gd name="connsiteX10" fmla="*/ 85439 w 624269"/>
              <a:gd name="connsiteY10" fmla="*/ 110871 h 478917"/>
              <a:gd name="connsiteX11" fmla="*/ 182309 w 624269"/>
              <a:gd name="connsiteY11" fmla="*/ 239459 h 478917"/>
              <a:gd name="connsiteX12" fmla="*/ 85439 w 624269"/>
              <a:gd name="connsiteY12" fmla="*/ 375475 h 478917"/>
              <a:gd name="connsiteX13" fmla="*/ 137636 w 624269"/>
              <a:gd name="connsiteY13" fmla="*/ 414623 h 478917"/>
              <a:gd name="connsiteX14" fmla="*/ 297847 w 624269"/>
              <a:gd name="connsiteY14" fmla="*/ 237649 h 478917"/>
              <a:gd name="connsiteX15" fmla="*/ 0 w 624269"/>
              <a:gd name="connsiteY15" fmla="*/ 0 h 478917"/>
              <a:gd name="connsiteX16" fmla="*/ 624269 w 624269"/>
              <a:gd name="connsiteY16" fmla="*/ 0 h 478917"/>
              <a:gd name="connsiteX17" fmla="*/ 624269 w 624269"/>
              <a:gd name="connsiteY17" fmla="*/ 478917 h 478917"/>
              <a:gd name="connsiteX18" fmla="*/ 0 w 624269"/>
              <a:gd name="connsiteY18" fmla="*/ 478917 h 478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24269" h="478917">
                <a:moveTo>
                  <a:pt x="380429" y="64294"/>
                </a:moveTo>
                <a:lnTo>
                  <a:pt x="326422" y="110871"/>
                </a:lnTo>
                <a:lnTo>
                  <a:pt x="423291" y="239459"/>
                </a:lnTo>
                <a:lnTo>
                  <a:pt x="326422" y="375475"/>
                </a:lnTo>
                <a:lnTo>
                  <a:pt x="378614" y="414620"/>
                </a:lnTo>
                <a:lnTo>
                  <a:pt x="378524" y="414719"/>
                </a:lnTo>
                <a:lnTo>
                  <a:pt x="378619" y="414623"/>
                </a:lnTo>
                <a:lnTo>
                  <a:pt x="378614" y="414620"/>
                </a:lnTo>
                <a:lnTo>
                  <a:pt x="538829" y="237649"/>
                </a:lnTo>
                <a:close/>
                <a:moveTo>
                  <a:pt x="139446" y="64294"/>
                </a:moveTo>
                <a:lnTo>
                  <a:pt x="85439" y="110871"/>
                </a:lnTo>
                <a:lnTo>
                  <a:pt x="182309" y="239459"/>
                </a:lnTo>
                <a:lnTo>
                  <a:pt x="85439" y="375475"/>
                </a:lnTo>
                <a:lnTo>
                  <a:pt x="137636" y="414623"/>
                </a:lnTo>
                <a:lnTo>
                  <a:pt x="297847" y="237649"/>
                </a:lnTo>
                <a:close/>
                <a:moveTo>
                  <a:pt x="0" y="0"/>
                </a:moveTo>
                <a:lnTo>
                  <a:pt x="624269" y="0"/>
                </a:lnTo>
                <a:lnTo>
                  <a:pt x="624269" y="478917"/>
                </a:lnTo>
                <a:lnTo>
                  <a:pt x="0" y="47891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pPr lvl="0"/>
            <a:r>
              <a:rPr lang="de-DE" dirty="0"/>
              <a:t> </a:t>
            </a:r>
          </a:p>
        </p:txBody>
      </p:sp>
      <p:sp>
        <p:nvSpPr>
          <p:cNvPr id="45" name="Textplatzhalter 44">
            <a:extLst>
              <a:ext uri="{FF2B5EF4-FFF2-40B4-BE49-F238E27FC236}">
                <a16:creationId xmlns:a16="http://schemas.microsoft.com/office/drawing/2014/main" id="{4CEDCC5A-91FE-9F20-4D39-B17147FD03D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1300999" y="1631156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6" name="Textplatzhalter 44">
            <a:extLst>
              <a:ext uri="{FF2B5EF4-FFF2-40B4-BE49-F238E27FC236}">
                <a16:creationId xmlns:a16="http://schemas.microsoft.com/office/drawing/2014/main" id="{DE14A373-715B-D7BB-29B2-CFDC7702CA1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1300999" y="2471005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7" name="Textplatzhalter 44">
            <a:extLst>
              <a:ext uri="{FF2B5EF4-FFF2-40B4-BE49-F238E27FC236}">
                <a16:creationId xmlns:a16="http://schemas.microsoft.com/office/drawing/2014/main" id="{DF902EE9-3A73-37C4-BCBE-1D9FACF9D8EF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1300999" y="3310854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8" name="Textplatzhalter 44">
            <a:extLst>
              <a:ext uri="{FF2B5EF4-FFF2-40B4-BE49-F238E27FC236}">
                <a16:creationId xmlns:a16="http://schemas.microsoft.com/office/drawing/2014/main" id="{5AC49319-CE73-69F2-B46F-8061C2B75C9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300999" y="4150703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9" name="Textplatzhalter 44">
            <a:extLst>
              <a:ext uri="{FF2B5EF4-FFF2-40B4-BE49-F238E27FC236}">
                <a16:creationId xmlns:a16="http://schemas.microsoft.com/office/drawing/2014/main" id="{BA1B66AA-697F-74F9-69A4-A24E31D8526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1300999" y="4990551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0" name="Textplatzhalter 44">
            <a:extLst>
              <a:ext uri="{FF2B5EF4-FFF2-40B4-BE49-F238E27FC236}">
                <a16:creationId xmlns:a16="http://schemas.microsoft.com/office/drawing/2014/main" id="{B2350F9B-2FAB-C921-E425-5809E89252A5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133474" y="1631156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1" name="Textplatzhalter 44">
            <a:extLst>
              <a:ext uri="{FF2B5EF4-FFF2-40B4-BE49-F238E27FC236}">
                <a16:creationId xmlns:a16="http://schemas.microsoft.com/office/drawing/2014/main" id="{D1DC2B2B-6B35-D38A-3E6C-D36A457640D2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133474" y="2471005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2" name="Textplatzhalter 44">
            <a:extLst>
              <a:ext uri="{FF2B5EF4-FFF2-40B4-BE49-F238E27FC236}">
                <a16:creationId xmlns:a16="http://schemas.microsoft.com/office/drawing/2014/main" id="{21724076-E784-BED5-7F72-6C6CE9BE9AB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7133474" y="3310854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3" name="Textplatzhalter 44">
            <a:extLst>
              <a:ext uri="{FF2B5EF4-FFF2-40B4-BE49-F238E27FC236}">
                <a16:creationId xmlns:a16="http://schemas.microsoft.com/office/drawing/2014/main" id="{42CE121A-D2E4-5542-2655-DC76DE9D77F8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7133474" y="4150703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4" name="Textplatzhalter 44">
            <a:extLst>
              <a:ext uri="{FF2B5EF4-FFF2-40B4-BE49-F238E27FC236}">
                <a16:creationId xmlns:a16="http://schemas.microsoft.com/office/drawing/2014/main" id="{DC7F5981-BB8B-6564-4821-57BBE5F22544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7133474" y="4990551"/>
            <a:ext cx="4615614" cy="475751"/>
          </a:xfrm>
        </p:spPr>
        <p:txBody>
          <a:bodyPr anchor="ctr" anchorCtr="0"/>
          <a:lstStyle>
            <a:lvl1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0042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öcke | 5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platzhalter 28">
            <a:extLst>
              <a:ext uri="{FF2B5EF4-FFF2-40B4-BE49-F238E27FC236}">
                <a16:creationId xmlns:a16="http://schemas.microsoft.com/office/drawing/2014/main" id="{810C828D-9832-E0D3-A855-5BDAFEDDFB2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5292" y="1631156"/>
            <a:ext cx="2112963" cy="4498182"/>
          </a:xfrm>
          <a:solidFill>
            <a:schemeClr val="accent5"/>
          </a:solidFill>
        </p:spPr>
        <p:txBody>
          <a:bodyPr lIns="180000" tIns="1620000" rIns="180000" bIns="180000"/>
          <a:lstStyle>
            <a:lvl2pPr>
              <a:buClr>
                <a:srgbClr val="1A7332"/>
              </a:buClr>
              <a:defRPr/>
            </a:lvl2pPr>
            <a:lvl3pPr>
              <a:buClr>
                <a:srgbClr val="1A7332"/>
              </a:buClr>
              <a:defRPr/>
            </a:lvl3pPr>
            <a:lvl4pPr>
              <a:buClr>
                <a:srgbClr val="1A7332"/>
              </a:buClr>
              <a:defRPr/>
            </a:lvl4pPr>
            <a:lvl5pPr>
              <a:buClr>
                <a:srgbClr val="1A7332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0" name="Textplatzhalter 28">
            <a:extLst>
              <a:ext uri="{FF2B5EF4-FFF2-40B4-BE49-F238E27FC236}">
                <a16:creationId xmlns:a16="http://schemas.microsoft.com/office/drawing/2014/main" id="{F528D878-9DF9-1F2F-50F2-07BDEB12BCE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43000" y="1631156"/>
            <a:ext cx="2112963" cy="4498182"/>
          </a:xfrm>
          <a:solidFill>
            <a:schemeClr val="accent5"/>
          </a:solidFill>
        </p:spPr>
        <p:txBody>
          <a:bodyPr lIns="180000" tIns="1620000" rIns="180000" bIns="180000"/>
          <a:lstStyle>
            <a:lvl2pPr>
              <a:buClr>
                <a:srgbClr val="1A7332"/>
              </a:buClr>
              <a:defRPr/>
            </a:lvl2pPr>
            <a:lvl3pPr>
              <a:buClr>
                <a:srgbClr val="1A7332"/>
              </a:buClr>
              <a:defRPr/>
            </a:lvl3pPr>
            <a:lvl4pPr>
              <a:buClr>
                <a:srgbClr val="1A7332"/>
              </a:buClr>
              <a:defRPr/>
            </a:lvl4pPr>
            <a:lvl5pPr>
              <a:buClr>
                <a:srgbClr val="1A7332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1" name="Textplatzhalter 28">
            <a:extLst>
              <a:ext uri="{FF2B5EF4-FFF2-40B4-BE49-F238E27FC236}">
                <a16:creationId xmlns:a16="http://schemas.microsoft.com/office/drawing/2014/main" id="{B65D2AAA-5427-F320-142F-3944C564E24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40708" y="1631156"/>
            <a:ext cx="2112963" cy="4498182"/>
          </a:xfrm>
          <a:solidFill>
            <a:schemeClr val="accent5"/>
          </a:solidFill>
        </p:spPr>
        <p:txBody>
          <a:bodyPr lIns="180000" tIns="1620000" rIns="180000" bIns="180000"/>
          <a:lstStyle>
            <a:lvl2pPr>
              <a:buClr>
                <a:srgbClr val="1A7332"/>
              </a:buClr>
              <a:defRPr/>
            </a:lvl2pPr>
            <a:lvl3pPr>
              <a:buClr>
                <a:srgbClr val="1A7332"/>
              </a:buClr>
              <a:defRPr/>
            </a:lvl3pPr>
            <a:lvl4pPr>
              <a:buClr>
                <a:srgbClr val="1A7332"/>
              </a:buClr>
              <a:defRPr/>
            </a:lvl4pPr>
            <a:lvl5pPr>
              <a:buClr>
                <a:srgbClr val="1A7332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2" name="Textplatzhalter 28">
            <a:extLst>
              <a:ext uri="{FF2B5EF4-FFF2-40B4-BE49-F238E27FC236}">
                <a16:creationId xmlns:a16="http://schemas.microsoft.com/office/drawing/2014/main" id="{D6B29299-430E-E293-F1A7-02D56C757A8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38416" y="1631156"/>
            <a:ext cx="2112963" cy="4498182"/>
          </a:xfrm>
          <a:solidFill>
            <a:schemeClr val="accent5"/>
          </a:solidFill>
        </p:spPr>
        <p:txBody>
          <a:bodyPr lIns="180000" tIns="1620000" rIns="180000" bIns="180000"/>
          <a:lstStyle>
            <a:lvl2pPr>
              <a:buClr>
                <a:srgbClr val="1A7332"/>
              </a:buClr>
              <a:defRPr/>
            </a:lvl2pPr>
            <a:lvl3pPr>
              <a:buClr>
                <a:srgbClr val="1A7332"/>
              </a:buClr>
              <a:defRPr/>
            </a:lvl3pPr>
            <a:lvl4pPr>
              <a:buClr>
                <a:srgbClr val="1A7332"/>
              </a:buClr>
              <a:defRPr/>
            </a:lvl4pPr>
            <a:lvl5pPr>
              <a:buClr>
                <a:srgbClr val="1A7332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3" name="Textplatzhalter 28">
            <a:extLst>
              <a:ext uri="{FF2B5EF4-FFF2-40B4-BE49-F238E27FC236}">
                <a16:creationId xmlns:a16="http://schemas.microsoft.com/office/drawing/2014/main" id="{9A75A9F1-334D-27F7-9259-76B34BC37CF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636125" y="1631156"/>
            <a:ext cx="2112963" cy="4498182"/>
          </a:xfrm>
          <a:solidFill>
            <a:schemeClr val="accent5"/>
          </a:solidFill>
        </p:spPr>
        <p:txBody>
          <a:bodyPr lIns="180000" tIns="1620000" rIns="180000" bIns="180000"/>
          <a:lstStyle>
            <a:lvl2pPr>
              <a:buClr>
                <a:srgbClr val="1A7332"/>
              </a:buClr>
              <a:defRPr/>
            </a:lvl2pPr>
            <a:lvl3pPr>
              <a:buClr>
                <a:srgbClr val="1A7332"/>
              </a:buClr>
              <a:defRPr/>
            </a:lvl3pPr>
            <a:lvl4pPr>
              <a:buClr>
                <a:srgbClr val="1A7332"/>
              </a:buClr>
              <a:defRPr/>
            </a:lvl4pPr>
            <a:lvl5pPr>
              <a:buClr>
                <a:srgbClr val="1A7332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DDC47-B721-4EA9-88EC-6EE5095FABAF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6728" y="6486706"/>
            <a:ext cx="192360" cy="123111"/>
          </a:xfrm>
        </p:spPr>
        <p:txBody>
          <a:bodyPr/>
          <a:lstStyle/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9815492-1F4D-33C0-F34C-59D06C55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7DBFE35-5667-1954-77E0-8CEA22DCB2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9" name="Bildplatzhalter 38">
            <a:extLst>
              <a:ext uri="{FF2B5EF4-FFF2-40B4-BE49-F238E27FC236}">
                <a16:creationId xmlns:a16="http://schemas.microsoft.com/office/drawing/2014/main" id="{E55FECB3-0755-E5D5-CA6B-F8CB1E34BAE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45292" y="1631156"/>
            <a:ext cx="2112963" cy="1272476"/>
          </a:xfrm>
          <a:custGeom>
            <a:avLst/>
            <a:gdLst>
              <a:gd name="connsiteX0" fmla="*/ 0 w 2112963"/>
              <a:gd name="connsiteY0" fmla="*/ 0 h 1272476"/>
              <a:gd name="connsiteX1" fmla="*/ 2112963 w 2112963"/>
              <a:gd name="connsiteY1" fmla="*/ 0 h 1272476"/>
              <a:gd name="connsiteX2" fmla="*/ 2112963 w 2112963"/>
              <a:gd name="connsiteY2" fmla="*/ 1080000 h 1272476"/>
              <a:gd name="connsiteX3" fmla="*/ 1273756 w 2112963"/>
              <a:gd name="connsiteY3" fmla="*/ 1080000 h 1272476"/>
              <a:gd name="connsiteX4" fmla="*/ 1056478 w 2112963"/>
              <a:gd name="connsiteY4" fmla="*/ 1272476 h 1272476"/>
              <a:gd name="connsiteX5" fmla="*/ 839201 w 2112963"/>
              <a:gd name="connsiteY5" fmla="*/ 1080000 h 1272476"/>
              <a:gd name="connsiteX6" fmla="*/ 0 w 2112963"/>
              <a:gd name="connsiteY6" fmla="*/ 1080000 h 127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2963" h="1272476">
                <a:moveTo>
                  <a:pt x="0" y="0"/>
                </a:moveTo>
                <a:lnTo>
                  <a:pt x="2112963" y="0"/>
                </a:lnTo>
                <a:lnTo>
                  <a:pt x="2112963" y="1080000"/>
                </a:lnTo>
                <a:lnTo>
                  <a:pt x="1273756" y="1080000"/>
                </a:lnTo>
                <a:lnTo>
                  <a:pt x="1056478" y="1272476"/>
                </a:lnTo>
                <a:lnTo>
                  <a:pt x="839201" y="1080000"/>
                </a:lnTo>
                <a:lnTo>
                  <a:pt x="0" y="10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40" name="Bildplatzhalter 39">
            <a:extLst>
              <a:ext uri="{FF2B5EF4-FFF2-40B4-BE49-F238E27FC236}">
                <a16:creationId xmlns:a16="http://schemas.microsoft.com/office/drawing/2014/main" id="{717FD7E2-B252-6125-DA1D-44105AB0AD8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743000" y="1631156"/>
            <a:ext cx="2112963" cy="1272476"/>
          </a:xfrm>
          <a:custGeom>
            <a:avLst/>
            <a:gdLst>
              <a:gd name="connsiteX0" fmla="*/ 0 w 2112963"/>
              <a:gd name="connsiteY0" fmla="*/ 0 h 1272476"/>
              <a:gd name="connsiteX1" fmla="*/ 2112963 w 2112963"/>
              <a:gd name="connsiteY1" fmla="*/ 0 h 1272476"/>
              <a:gd name="connsiteX2" fmla="*/ 2112963 w 2112963"/>
              <a:gd name="connsiteY2" fmla="*/ 1080000 h 1272476"/>
              <a:gd name="connsiteX3" fmla="*/ 1273757 w 2112963"/>
              <a:gd name="connsiteY3" fmla="*/ 1080000 h 1272476"/>
              <a:gd name="connsiteX4" fmla="*/ 1056479 w 2112963"/>
              <a:gd name="connsiteY4" fmla="*/ 1272476 h 1272476"/>
              <a:gd name="connsiteX5" fmla="*/ 839203 w 2112963"/>
              <a:gd name="connsiteY5" fmla="*/ 1080000 h 1272476"/>
              <a:gd name="connsiteX6" fmla="*/ 0 w 2112963"/>
              <a:gd name="connsiteY6" fmla="*/ 1080000 h 127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2963" h="1272476">
                <a:moveTo>
                  <a:pt x="0" y="0"/>
                </a:moveTo>
                <a:lnTo>
                  <a:pt x="2112963" y="0"/>
                </a:lnTo>
                <a:lnTo>
                  <a:pt x="2112963" y="1080000"/>
                </a:lnTo>
                <a:lnTo>
                  <a:pt x="1273757" y="1080000"/>
                </a:lnTo>
                <a:lnTo>
                  <a:pt x="1056479" y="1272476"/>
                </a:lnTo>
                <a:lnTo>
                  <a:pt x="839203" y="1080000"/>
                </a:lnTo>
                <a:lnTo>
                  <a:pt x="0" y="10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41" name="Bildplatzhalter 40">
            <a:extLst>
              <a:ext uri="{FF2B5EF4-FFF2-40B4-BE49-F238E27FC236}">
                <a16:creationId xmlns:a16="http://schemas.microsoft.com/office/drawing/2014/main" id="{3163B485-D846-6657-AB2A-D7666077B43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40708" y="1631156"/>
            <a:ext cx="2112963" cy="1272476"/>
          </a:xfrm>
          <a:custGeom>
            <a:avLst/>
            <a:gdLst>
              <a:gd name="connsiteX0" fmla="*/ 0 w 2112963"/>
              <a:gd name="connsiteY0" fmla="*/ 0 h 1272476"/>
              <a:gd name="connsiteX1" fmla="*/ 2112963 w 2112963"/>
              <a:gd name="connsiteY1" fmla="*/ 0 h 1272476"/>
              <a:gd name="connsiteX2" fmla="*/ 2112963 w 2112963"/>
              <a:gd name="connsiteY2" fmla="*/ 1080000 h 1272476"/>
              <a:gd name="connsiteX3" fmla="*/ 1273758 w 2112963"/>
              <a:gd name="connsiteY3" fmla="*/ 1080000 h 1272476"/>
              <a:gd name="connsiteX4" fmla="*/ 1056480 w 2112963"/>
              <a:gd name="connsiteY4" fmla="*/ 1272476 h 1272476"/>
              <a:gd name="connsiteX5" fmla="*/ 839204 w 2112963"/>
              <a:gd name="connsiteY5" fmla="*/ 1080000 h 1272476"/>
              <a:gd name="connsiteX6" fmla="*/ 0 w 2112963"/>
              <a:gd name="connsiteY6" fmla="*/ 1080000 h 127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2963" h="1272476">
                <a:moveTo>
                  <a:pt x="0" y="0"/>
                </a:moveTo>
                <a:lnTo>
                  <a:pt x="2112963" y="0"/>
                </a:lnTo>
                <a:lnTo>
                  <a:pt x="2112963" y="1080000"/>
                </a:lnTo>
                <a:lnTo>
                  <a:pt x="1273758" y="1080000"/>
                </a:lnTo>
                <a:lnTo>
                  <a:pt x="1056480" y="1272476"/>
                </a:lnTo>
                <a:lnTo>
                  <a:pt x="839204" y="1080000"/>
                </a:lnTo>
                <a:lnTo>
                  <a:pt x="0" y="10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42" name="Bildplatzhalter 41">
            <a:extLst>
              <a:ext uri="{FF2B5EF4-FFF2-40B4-BE49-F238E27FC236}">
                <a16:creationId xmlns:a16="http://schemas.microsoft.com/office/drawing/2014/main" id="{FD3CFBBA-FAC2-66B8-A563-C80E658F824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338416" y="1631156"/>
            <a:ext cx="2112963" cy="1272476"/>
          </a:xfrm>
          <a:custGeom>
            <a:avLst/>
            <a:gdLst>
              <a:gd name="connsiteX0" fmla="*/ 0 w 2112963"/>
              <a:gd name="connsiteY0" fmla="*/ 0 h 1272476"/>
              <a:gd name="connsiteX1" fmla="*/ 2112963 w 2112963"/>
              <a:gd name="connsiteY1" fmla="*/ 0 h 1272476"/>
              <a:gd name="connsiteX2" fmla="*/ 2112963 w 2112963"/>
              <a:gd name="connsiteY2" fmla="*/ 1080000 h 1272476"/>
              <a:gd name="connsiteX3" fmla="*/ 1273759 w 2112963"/>
              <a:gd name="connsiteY3" fmla="*/ 1080000 h 1272476"/>
              <a:gd name="connsiteX4" fmla="*/ 1056481 w 2112963"/>
              <a:gd name="connsiteY4" fmla="*/ 1272476 h 1272476"/>
              <a:gd name="connsiteX5" fmla="*/ 839205 w 2112963"/>
              <a:gd name="connsiteY5" fmla="*/ 1080000 h 1272476"/>
              <a:gd name="connsiteX6" fmla="*/ 0 w 2112963"/>
              <a:gd name="connsiteY6" fmla="*/ 1080000 h 127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2963" h="1272476">
                <a:moveTo>
                  <a:pt x="0" y="0"/>
                </a:moveTo>
                <a:lnTo>
                  <a:pt x="2112963" y="0"/>
                </a:lnTo>
                <a:lnTo>
                  <a:pt x="2112963" y="1080000"/>
                </a:lnTo>
                <a:lnTo>
                  <a:pt x="1273759" y="1080000"/>
                </a:lnTo>
                <a:lnTo>
                  <a:pt x="1056481" y="1272476"/>
                </a:lnTo>
                <a:lnTo>
                  <a:pt x="839205" y="1080000"/>
                </a:lnTo>
                <a:lnTo>
                  <a:pt x="0" y="10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B169C547-3995-DE9D-C441-FAA26DEF441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636125" y="1631156"/>
            <a:ext cx="2112963" cy="1272476"/>
          </a:xfrm>
          <a:custGeom>
            <a:avLst/>
            <a:gdLst>
              <a:gd name="connsiteX0" fmla="*/ 0 w 2112963"/>
              <a:gd name="connsiteY0" fmla="*/ 0 h 1272476"/>
              <a:gd name="connsiteX1" fmla="*/ 2112963 w 2112963"/>
              <a:gd name="connsiteY1" fmla="*/ 0 h 1272476"/>
              <a:gd name="connsiteX2" fmla="*/ 2112963 w 2112963"/>
              <a:gd name="connsiteY2" fmla="*/ 1080000 h 1272476"/>
              <a:gd name="connsiteX3" fmla="*/ 1273759 w 2112963"/>
              <a:gd name="connsiteY3" fmla="*/ 1080000 h 1272476"/>
              <a:gd name="connsiteX4" fmla="*/ 1056481 w 2112963"/>
              <a:gd name="connsiteY4" fmla="*/ 1272476 h 1272476"/>
              <a:gd name="connsiteX5" fmla="*/ 839204 w 2112963"/>
              <a:gd name="connsiteY5" fmla="*/ 1080000 h 1272476"/>
              <a:gd name="connsiteX6" fmla="*/ 0 w 2112963"/>
              <a:gd name="connsiteY6" fmla="*/ 1080000 h 127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12963" h="1272476">
                <a:moveTo>
                  <a:pt x="0" y="0"/>
                </a:moveTo>
                <a:lnTo>
                  <a:pt x="2112963" y="0"/>
                </a:lnTo>
                <a:lnTo>
                  <a:pt x="2112963" y="1080000"/>
                </a:lnTo>
                <a:lnTo>
                  <a:pt x="1273759" y="1080000"/>
                </a:lnTo>
                <a:lnTo>
                  <a:pt x="1056481" y="1272476"/>
                </a:lnTo>
                <a:lnTo>
                  <a:pt x="839204" y="1080000"/>
                </a:lnTo>
                <a:lnTo>
                  <a:pt x="0" y="1080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2805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|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DDC47-B721-4EA9-88EC-6EE5095FABAF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9815492-1F4D-33C0-F34C-59D06C55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7DBFE35-5667-1954-77E0-8CEA22DCB2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F3301CDB-34A8-E36B-72B5-AB0FA5980E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122847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| bla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61665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27DDC47-B721-4EA9-88EC-6EE5095FABAF}" type="datetime1">
              <a:rPr lang="de-DE" smtClean="0"/>
              <a:pPr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9815492-1F4D-33C0-F34C-59D06C55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7DBFE35-5667-1954-77E0-8CEA22DCB2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A8C9D5D7-B9B4-4668-667A-CACA63A6DA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1036011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| grau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61665" cy="1231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7DDC47-B721-4EA9-88EC-6EE5095FABAF}" type="datetime1">
              <a:rPr lang="de-DE" smtClean="0"/>
              <a:pPr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E9815492-1F4D-33C0-F34C-59D06C55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7DBFE35-5667-1954-77E0-8CEA22DCB2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51DDBAB8-0F6A-DDDC-A65D-0D46BE5CD6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2731782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81861AF-4696-182B-3192-C21D7C7A824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83151 h 6858000"/>
              <a:gd name="connsiteX3" fmla="*/ 10596834 w 12192000"/>
              <a:gd name="connsiteY3" fmla="*/ 283151 h 6858000"/>
              <a:gd name="connsiteX4" fmla="*/ 10596834 w 12192000"/>
              <a:gd name="connsiteY4" fmla="*/ 312220 h 6858000"/>
              <a:gd name="connsiteX5" fmla="*/ 10596834 w 12192000"/>
              <a:gd name="connsiteY5" fmla="*/ 811567 h 6858000"/>
              <a:gd name="connsiteX6" fmla="*/ 10596834 w 12192000"/>
              <a:gd name="connsiteY6" fmla="*/ 839891 h 6858000"/>
              <a:gd name="connsiteX7" fmla="*/ 12192000 w 12192000"/>
              <a:gd name="connsiteY7" fmla="*/ 839891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83151"/>
                </a:lnTo>
                <a:lnTo>
                  <a:pt x="10596834" y="283151"/>
                </a:lnTo>
                <a:lnTo>
                  <a:pt x="10596834" y="312220"/>
                </a:lnTo>
                <a:lnTo>
                  <a:pt x="10596834" y="811567"/>
                </a:lnTo>
                <a:lnTo>
                  <a:pt x="10596834" y="839891"/>
                </a:lnTo>
                <a:lnTo>
                  <a:pt x="12192000" y="83989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851E0715-7A7A-07D4-086C-00DAD2289B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283151 h 6858000"/>
              <a:gd name="connsiteX3" fmla="*/ 10596834 w 12192000"/>
              <a:gd name="connsiteY3" fmla="*/ 283151 h 6858000"/>
              <a:gd name="connsiteX4" fmla="*/ 10596834 w 12192000"/>
              <a:gd name="connsiteY4" fmla="*/ 312220 h 6858000"/>
              <a:gd name="connsiteX5" fmla="*/ 10596834 w 12192000"/>
              <a:gd name="connsiteY5" fmla="*/ 811567 h 6858000"/>
              <a:gd name="connsiteX6" fmla="*/ 10596834 w 12192000"/>
              <a:gd name="connsiteY6" fmla="*/ 839891 h 6858000"/>
              <a:gd name="connsiteX7" fmla="*/ 12192000 w 12192000"/>
              <a:gd name="connsiteY7" fmla="*/ 839891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283151"/>
                </a:lnTo>
                <a:lnTo>
                  <a:pt x="10596834" y="283151"/>
                </a:lnTo>
                <a:lnTo>
                  <a:pt x="10596834" y="312220"/>
                </a:lnTo>
                <a:lnTo>
                  <a:pt x="10596834" y="811567"/>
                </a:lnTo>
                <a:lnTo>
                  <a:pt x="10596834" y="839891"/>
                </a:lnTo>
                <a:lnTo>
                  <a:pt x="12192000" y="839891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BE3A22-8E36-7697-B525-67506EB8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1631156"/>
            <a:ext cx="7115749" cy="699404"/>
          </a:xfrm>
          <a:solidFill>
            <a:schemeClr val="bg1"/>
          </a:solidFill>
        </p:spPr>
        <p:txBody>
          <a:bodyPr wrap="none" lIns="180000" tIns="72000" rIns="180000" bIns="72000" anchor="ctr" anchorCtr="0">
            <a:spAutoFit/>
          </a:bodyPr>
          <a:lstStyle>
            <a:lvl1pPr>
              <a:lnSpc>
                <a:spcPct val="100000"/>
              </a:lnSpc>
              <a:defRPr b="1" cap="all" baseline="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16D55D-BE63-DA90-5B42-27BD5F3398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5293" y="2687040"/>
            <a:ext cx="3880761" cy="434844"/>
          </a:xfrm>
          <a:solidFill>
            <a:schemeClr val="bg1"/>
          </a:solidFill>
        </p:spPr>
        <p:txBody>
          <a:bodyPr wrap="none" lIns="180000" tIns="72000" rIns="180000" bIns="72000">
            <a:spAutoFit/>
          </a:bodyPr>
          <a:lstStyle>
            <a:lvl1pPr>
              <a:defRPr sz="1800"/>
            </a:lvl1pPr>
          </a:lstStyle>
          <a:p>
            <a:pPr lvl="0"/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4052161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|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6728" y="6486706"/>
            <a:ext cx="192360" cy="123111"/>
          </a:xfrm>
        </p:spPr>
        <p:txBody>
          <a:bodyPr/>
          <a:lstStyle/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293" y="1630364"/>
            <a:ext cx="11303795" cy="449897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9360000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2A2A1D88-871B-6CB6-D24F-C684C4B9FF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1576101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|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6728" y="6486706"/>
            <a:ext cx="192360" cy="123111"/>
          </a:xfrm>
        </p:spPr>
        <p:txBody>
          <a:bodyPr/>
          <a:lstStyle/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294" y="1630364"/>
            <a:ext cx="5471320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9360000" cy="289438"/>
          </a:xfrm>
        </p:spPr>
        <p:txBody>
          <a:bodyPr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9360000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EFEA479B-83DB-7B4A-8C82-0624D1CD0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77768" y="1630364"/>
            <a:ext cx="5471320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A1E4B9A2-64EE-8AB3-A1BC-AC9DCA9F95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3716695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|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8221134" y="0"/>
            <a:ext cx="397086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294" y="1630364"/>
            <a:ext cx="7417066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7414686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7414686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FCB27D7A-5DD1-BF09-7D35-4159B3B1F2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82289" y="1630364"/>
            <a:ext cx="3164417" cy="4498974"/>
          </a:xfrm>
        </p:spPr>
        <p:txBody>
          <a:bodyPr r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BFDC76F-A60C-93A9-B601-B5DF734D96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D55C9BC-3697-2804-6CAE-E06FF49A4CC3}"/>
              </a:ext>
            </a:extLst>
          </p:cNvPr>
          <p:cNvSpPr/>
          <p:nvPr/>
        </p:nvSpPr>
        <p:spPr>
          <a:xfrm>
            <a:off x="10596834" y="283151"/>
            <a:ext cx="1595166" cy="5567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932B10C-2189-49A2-8321-8973AEBD2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881" y="397508"/>
            <a:ext cx="1050728" cy="3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474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| 02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0" y="0"/>
            <a:ext cx="397086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61665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7AD4D7-D7DD-4A67-B227-D80B651CF3A0}" type="datetime1">
              <a:rPr lang="de-DE" smtClean="0"/>
              <a:pPr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2022" y="1630364"/>
            <a:ext cx="7417066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32021" y="814617"/>
            <a:ext cx="5473272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2021" y="312222"/>
            <a:ext cx="5473272" cy="498598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2" name="Textplatzhalter 7">
            <a:extLst>
              <a:ext uri="{FF2B5EF4-FFF2-40B4-BE49-F238E27FC236}">
                <a16:creationId xmlns:a16="http://schemas.microsoft.com/office/drawing/2014/main" id="{47CE0341-B64C-AE41-AB7E-427690814F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70866" y="5026308"/>
            <a:ext cx="2356603" cy="402656"/>
          </a:xfrm>
          <a:solidFill>
            <a:srgbClr val="1A7332"/>
          </a:solidFill>
          <a:ln>
            <a:noFill/>
          </a:ln>
        </p:spPr>
        <p:txBody>
          <a:bodyPr wrap="none" lIns="360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2944430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|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6277769" y="0"/>
            <a:ext cx="591423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294" y="1630364"/>
            <a:ext cx="5471319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5471320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5471320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A16DF9BB-83B2-366E-C5C2-5B55D118B5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36544" y="1630364"/>
            <a:ext cx="5110163" cy="4498974"/>
          </a:xfrm>
        </p:spPr>
        <p:txBody>
          <a:bodyPr rIns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23F1583A-1ADD-A0A4-5062-2137AB8DAC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0AD3B48-04D2-13BB-CCAA-96BE60B35B1F}"/>
              </a:ext>
            </a:extLst>
          </p:cNvPr>
          <p:cNvSpPr/>
          <p:nvPr userDrawn="1"/>
        </p:nvSpPr>
        <p:spPr>
          <a:xfrm>
            <a:off x="10612046" y="293172"/>
            <a:ext cx="1595166" cy="5567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27B1E99-2B60-49B4-B051-3E59359805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881" y="397508"/>
            <a:ext cx="1050728" cy="3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48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1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| 03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64F671F-8BA7-C5EB-A9F2-94939709FE37}"/>
              </a:ext>
            </a:extLst>
          </p:cNvPr>
          <p:cNvSpPr/>
          <p:nvPr userDrawn="1"/>
        </p:nvSpPr>
        <p:spPr>
          <a:xfrm>
            <a:off x="0" y="0"/>
            <a:ext cx="591661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45293" y="6486706"/>
            <a:ext cx="461665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7AD4D7-D7DD-4A67-B227-D80B651CF3A0}" type="datetime1">
              <a:rPr lang="de-DE" smtClean="0"/>
              <a:pPr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C7D28F3-C115-97AB-ED50-73D783C13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7109" y="6486706"/>
            <a:ext cx="201979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7772" y="1630364"/>
            <a:ext cx="5471319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extplatzhalter 8">
            <a:extLst>
              <a:ext uri="{FF2B5EF4-FFF2-40B4-BE49-F238E27FC236}">
                <a16:creationId xmlns:a16="http://schemas.microsoft.com/office/drawing/2014/main" id="{5A00CF46-682F-631B-29C3-6D51DB494F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77768" y="814617"/>
            <a:ext cx="3527525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 5">
            <a:extLst>
              <a:ext uri="{FF2B5EF4-FFF2-40B4-BE49-F238E27FC236}">
                <a16:creationId xmlns:a16="http://schemas.microsoft.com/office/drawing/2014/main" id="{A6174392-00B1-A1D6-A44E-ADF9D7318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68" y="312222"/>
            <a:ext cx="3527525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217E0D4F-09FF-391A-7A72-707641F3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16613" y="5026308"/>
            <a:ext cx="2356603" cy="402656"/>
          </a:xfrm>
          <a:solidFill>
            <a:srgbClr val="1A7332"/>
          </a:solidFill>
        </p:spPr>
        <p:txBody>
          <a:bodyPr wrap="none" lIns="360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38849397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 Bil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21E42794-4298-4595-2183-D7E59DEBEB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7200" y="0"/>
            <a:ext cx="5914800" cy="6858000"/>
          </a:xfrm>
          <a:custGeom>
            <a:avLst/>
            <a:gdLst>
              <a:gd name="connsiteX0" fmla="*/ 0 w 5914800"/>
              <a:gd name="connsiteY0" fmla="*/ 0 h 6858000"/>
              <a:gd name="connsiteX1" fmla="*/ 5914800 w 5914800"/>
              <a:gd name="connsiteY1" fmla="*/ 0 h 6858000"/>
              <a:gd name="connsiteX2" fmla="*/ 5914800 w 5914800"/>
              <a:gd name="connsiteY2" fmla="*/ 283151 h 6858000"/>
              <a:gd name="connsiteX3" fmla="*/ 4319634 w 5914800"/>
              <a:gd name="connsiteY3" fmla="*/ 283151 h 6858000"/>
              <a:gd name="connsiteX4" fmla="*/ 4319634 w 5914800"/>
              <a:gd name="connsiteY4" fmla="*/ 312220 h 6858000"/>
              <a:gd name="connsiteX5" fmla="*/ 4319634 w 5914800"/>
              <a:gd name="connsiteY5" fmla="*/ 811567 h 6858000"/>
              <a:gd name="connsiteX6" fmla="*/ 4319634 w 5914800"/>
              <a:gd name="connsiteY6" fmla="*/ 839891 h 6858000"/>
              <a:gd name="connsiteX7" fmla="*/ 5914800 w 5914800"/>
              <a:gd name="connsiteY7" fmla="*/ 839891 h 6858000"/>
              <a:gd name="connsiteX8" fmla="*/ 5914800 w 5914800"/>
              <a:gd name="connsiteY8" fmla="*/ 6858000 h 6858000"/>
              <a:gd name="connsiteX9" fmla="*/ 0 w 59148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14800" h="6858000">
                <a:moveTo>
                  <a:pt x="0" y="0"/>
                </a:moveTo>
                <a:lnTo>
                  <a:pt x="5914800" y="0"/>
                </a:lnTo>
                <a:lnTo>
                  <a:pt x="5914800" y="283151"/>
                </a:lnTo>
                <a:lnTo>
                  <a:pt x="4319634" y="283151"/>
                </a:lnTo>
                <a:lnTo>
                  <a:pt x="4319634" y="312220"/>
                </a:lnTo>
                <a:lnTo>
                  <a:pt x="4319634" y="811567"/>
                </a:lnTo>
                <a:lnTo>
                  <a:pt x="4319634" y="839891"/>
                </a:lnTo>
                <a:lnTo>
                  <a:pt x="5914800" y="839891"/>
                </a:lnTo>
                <a:lnTo>
                  <a:pt x="59148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>
            <a:no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220EF69-8D7C-C0A1-A949-6F50D571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33188B-50BC-ABE7-B474-65C97688D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Team Beverage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8AC1D56-3209-72C4-0469-4B65AF93A5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294" y="1630364"/>
            <a:ext cx="5471320" cy="4498974"/>
          </a:xfrm>
        </p:spPr>
        <p:txBody>
          <a:bodyPr rIns="360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A626872-0F64-DA67-B820-209FA76343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5293" y="814617"/>
            <a:ext cx="5471320" cy="289438"/>
          </a:xfrm>
        </p:spPr>
        <p:txBody>
          <a:bodyPr wrap="square">
            <a:spAutoFit/>
          </a:bodyPr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E19A49A-FA23-68E5-099A-1768BE143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5471320" cy="49859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25EEA077-5194-DF0C-FB05-08B95A1F99C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026308"/>
            <a:ext cx="2465658" cy="402656"/>
          </a:xfrm>
          <a:solidFill>
            <a:srgbClr val="1A7332"/>
          </a:solidFill>
        </p:spPr>
        <p:txBody>
          <a:bodyPr wrap="none" lIns="468000" tIns="72000" rIns="180000" bIns="72000" anchor="ctr" anchorCtr="0">
            <a:spAutoFit/>
          </a:bodyPr>
          <a:lstStyle>
            <a:lvl1pPr>
              <a:defRPr sz="1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Optionaler Störer</a:t>
            </a:r>
          </a:p>
        </p:txBody>
      </p:sp>
    </p:spTree>
    <p:extLst>
      <p:ext uri="{BB962C8B-B14F-4D97-AF65-F5344CB8AC3E}">
        <p14:creationId xmlns:p14="http://schemas.microsoft.com/office/powerpoint/2010/main" val="3064663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7C25DD01-E06F-FBD9-6A2F-28CFBAE70720}"/>
              </a:ext>
            </a:extLst>
          </p:cNvPr>
          <p:cNvSpPr/>
          <p:nvPr userDrawn="1"/>
        </p:nvSpPr>
        <p:spPr>
          <a:xfrm>
            <a:off x="10596834" y="283151"/>
            <a:ext cx="1595166" cy="5567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Roboto Light"/>
              <a:ea typeface="+mn-ea"/>
              <a:cs typeface="+mn-cs"/>
            </a:endParaRP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D695E6-C29C-4EB2-D566-10284C44B4B4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45293" y="312222"/>
            <a:ext cx="9360000" cy="4985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A19CFD-04AD-E535-E8DA-7C1D3D8019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45293" y="1630642"/>
            <a:ext cx="11303795" cy="4498695"/>
          </a:xfrm>
          <a:prstGeom prst="rect">
            <a:avLst/>
          </a:prstGeom>
        </p:spPr>
        <p:txBody>
          <a:bodyPr vert="horz" lIns="0" tIns="0" rIns="72000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02F343-CB2E-892F-DBE8-7C29D5148FEE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445293" y="6491468"/>
            <a:ext cx="496931" cy="123111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CBE696CD-D531-4DC8-9E69-C7A3A24E9807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480135-5A7E-F0AD-68C2-5757D5C0E60A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1300999" y="6491468"/>
            <a:ext cx="4615614" cy="12311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© Team Beverage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25B0F5-88BA-C550-8021-E1B730AFF15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556728" y="6491468"/>
            <a:ext cx="192360" cy="123111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fld id="{AEA1B80F-F307-4448-BCFC-5AB6AB0BCAD5}" type="slidenum">
              <a:rPr lang="de-DE" smtClean="0"/>
              <a:pPr/>
              <a:t>‹#›</a:t>
            </a:fld>
            <a:endParaRPr lang="de-DE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21212AE6-A309-236E-3C2D-09276767EFDE}"/>
              </a:ext>
            </a:extLst>
          </p:cNvPr>
          <p:cNvGrpSpPr/>
          <p:nvPr userDrawn="1"/>
        </p:nvGrpSpPr>
        <p:grpSpPr>
          <a:xfrm>
            <a:off x="-542076" y="162995"/>
            <a:ext cx="360000" cy="6326528"/>
            <a:chOff x="-542076" y="162995"/>
            <a:chExt cx="360000" cy="6326528"/>
          </a:xfrm>
        </p:grpSpPr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F5E1EBF3-C3A4-6794-875E-95C5036ABF21}"/>
                </a:ext>
              </a:extLst>
            </p:cNvPr>
            <p:cNvGrpSpPr/>
            <p:nvPr userDrawn="1"/>
          </p:nvGrpSpPr>
          <p:grpSpPr>
            <a:xfrm>
              <a:off x="-542076" y="162995"/>
              <a:ext cx="360000" cy="149225"/>
              <a:chOff x="-772573" y="810820"/>
              <a:chExt cx="360000" cy="149225"/>
            </a:xfrm>
          </p:grpSpPr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B1150A2A-48E0-F235-4FDA-3E2F0F18564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27362216-4BDB-DB0B-9186-CD96E912AD2A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08,66</a:t>
                </a:r>
              </a:p>
            </p:txBody>
          </p:sp>
        </p:grpSp>
        <p:grpSp>
          <p:nvGrpSpPr>
            <p:cNvPr id="48" name="Gruppieren 47">
              <a:extLst>
                <a:ext uri="{FF2B5EF4-FFF2-40B4-BE49-F238E27FC236}">
                  <a16:creationId xmlns:a16="http://schemas.microsoft.com/office/drawing/2014/main" id="{F8C9001F-7BDB-4ECE-59B2-46189E125B82}"/>
                </a:ext>
              </a:extLst>
            </p:cNvPr>
            <p:cNvGrpSpPr/>
            <p:nvPr userDrawn="1"/>
          </p:nvGrpSpPr>
          <p:grpSpPr>
            <a:xfrm>
              <a:off x="-542076" y="1479550"/>
              <a:ext cx="360000" cy="149225"/>
              <a:chOff x="-772573" y="810820"/>
              <a:chExt cx="360000" cy="149225"/>
            </a:xfrm>
          </p:grpSpPr>
          <p:cxnSp>
            <p:nvCxnSpPr>
              <p:cNvPr id="49" name="Gerader Verbinder 48">
                <a:extLst>
                  <a:ext uri="{FF2B5EF4-FFF2-40B4-BE49-F238E27FC236}">
                    <a16:creationId xmlns:a16="http://schemas.microsoft.com/office/drawing/2014/main" id="{2E58D26E-DBC9-46A4-92F1-C1100E9958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F28A7BF5-35BF-1AF5-3103-0BBFEDCCAD11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05,00</a:t>
                </a:r>
              </a:p>
            </p:txBody>
          </p:sp>
        </p:grpSp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8C56B8EB-C465-1ED0-0F8C-9B9880947026}"/>
                </a:ext>
              </a:extLst>
            </p:cNvPr>
            <p:cNvGrpSpPr/>
            <p:nvPr userDrawn="1"/>
          </p:nvGrpSpPr>
          <p:grpSpPr>
            <a:xfrm>
              <a:off x="-542076" y="3710781"/>
              <a:ext cx="360000" cy="149225"/>
              <a:chOff x="-772573" y="810820"/>
              <a:chExt cx="360000" cy="149225"/>
            </a:xfrm>
          </p:grpSpPr>
          <p:cxnSp>
            <p:nvCxnSpPr>
              <p:cNvPr id="52" name="Gerader Verbinder 51">
                <a:extLst>
                  <a:ext uri="{FF2B5EF4-FFF2-40B4-BE49-F238E27FC236}">
                    <a16:creationId xmlns:a16="http://schemas.microsoft.com/office/drawing/2014/main" id="{959E48F7-D73D-836A-DF69-E9821F41EFE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587FFBC5-8487-E803-D287-1F1D0EB3485C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01,20</a:t>
                </a:r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AB364317-9C0D-F92A-986C-210CCBF121DA}"/>
                </a:ext>
              </a:extLst>
            </p:cNvPr>
            <p:cNvGrpSpPr/>
            <p:nvPr userDrawn="1"/>
          </p:nvGrpSpPr>
          <p:grpSpPr>
            <a:xfrm>
              <a:off x="-542076" y="5980112"/>
              <a:ext cx="360000" cy="149225"/>
              <a:chOff x="-772573" y="810820"/>
              <a:chExt cx="360000" cy="149225"/>
            </a:xfrm>
          </p:grpSpPr>
          <p:cxnSp>
            <p:nvCxnSpPr>
              <p:cNvPr id="55" name="Gerader Verbinder 54">
                <a:extLst>
                  <a:ext uri="{FF2B5EF4-FFF2-40B4-BE49-F238E27FC236}">
                    <a16:creationId xmlns:a16="http://schemas.microsoft.com/office/drawing/2014/main" id="{14B27F9A-0169-2BA6-F2D9-D64346F36EF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feld 55">
                <a:extLst>
                  <a:ext uri="{FF2B5EF4-FFF2-40B4-BE49-F238E27FC236}">
                    <a16:creationId xmlns:a16="http://schemas.microsoft.com/office/drawing/2014/main" id="{08EDC2F4-83EE-5C4A-CB70-1C9FD68E1D8B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07,50</a:t>
                </a:r>
              </a:p>
            </p:txBody>
          </p:sp>
        </p:grpSp>
        <p:grpSp>
          <p:nvGrpSpPr>
            <p:cNvPr id="57" name="Gruppieren 56">
              <a:extLst>
                <a:ext uri="{FF2B5EF4-FFF2-40B4-BE49-F238E27FC236}">
                  <a16:creationId xmlns:a16="http://schemas.microsoft.com/office/drawing/2014/main" id="{22E7BB75-188E-697E-EF2D-81A89E724A27}"/>
                </a:ext>
              </a:extLst>
            </p:cNvPr>
            <p:cNvGrpSpPr/>
            <p:nvPr userDrawn="1"/>
          </p:nvGrpSpPr>
          <p:grpSpPr>
            <a:xfrm>
              <a:off x="-542076" y="6340298"/>
              <a:ext cx="360000" cy="149225"/>
              <a:chOff x="-772573" y="810820"/>
              <a:chExt cx="360000" cy="149225"/>
            </a:xfrm>
          </p:grpSpPr>
          <p:cxnSp>
            <p:nvCxnSpPr>
              <p:cNvPr id="58" name="Gerader Verbinder 57">
                <a:extLst>
                  <a:ext uri="{FF2B5EF4-FFF2-40B4-BE49-F238E27FC236}">
                    <a16:creationId xmlns:a16="http://schemas.microsoft.com/office/drawing/2014/main" id="{4F175D87-C3F8-482E-3CF0-9C878265288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feld 58">
                <a:extLst>
                  <a:ext uri="{FF2B5EF4-FFF2-40B4-BE49-F238E27FC236}">
                    <a16:creationId xmlns:a16="http://schemas.microsoft.com/office/drawing/2014/main" id="{277EA720-48FD-948C-CCEB-023C1D1B611F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08,50</a:t>
                </a:r>
              </a:p>
            </p:txBody>
          </p:sp>
        </p:grp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C649BD95-4BCB-DD93-D893-CFA042FBC1EE}"/>
              </a:ext>
            </a:extLst>
          </p:cNvPr>
          <p:cNvGrpSpPr/>
          <p:nvPr userDrawn="1"/>
        </p:nvGrpSpPr>
        <p:grpSpPr>
          <a:xfrm>
            <a:off x="293687" y="-540003"/>
            <a:ext cx="11455402" cy="360003"/>
            <a:chOff x="293687" y="-540003"/>
            <a:chExt cx="11455402" cy="360003"/>
          </a:xfrm>
        </p:grpSpPr>
        <p:grpSp>
          <p:nvGrpSpPr>
            <p:cNvPr id="60" name="Gruppieren 59">
              <a:extLst>
                <a:ext uri="{FF2B5EF4-FFF2-40B4-BE49-F238E27FC236}">
                  <a16:creationId xmlns:a16="http://schemas.microsoft.com/office/drawing/2014/main" id="{169AA767-2A8E-84A3-7A51-E4B6511EA239}"/>
                </a:ext>
              </a:extLst>
            </p:cNvPr>
            <p:cNvGrpSpPr/>
            <p:nvPr userDrawn="1"/>
          </p:nvGrpSpPr>
          <p:grpSpPr>
            <a:xfrm rot="16200000">
              <a:off x="188300" y="-434613"/>
              <a:ext cx="360000" cy="149225"/>
              <a:chOff x="-772573" y="810820"/>
              <a:chExt cx="360000" cy="149225"/>
            </a:xfrm>
          </p:grpSpPr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8DE2170F-A945-7881-87B7-90792591F08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xtfeld 61">
                <a:extLst>
                  <a:ext uri="{FF2B5EF4-FFF2-40B4-BE49-F238E27FC236}">
                    <a16:creationId xmlns:a16="http://schemas.microsoft.com/office/drawing/2014/main" id="{52349C56-13A6-538D-441C-C521CFED3372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15,70</a:t>
                </a:r>
              </a:p>
            </p:txBody>
          </p:sp>
        </p:grpSp>
        <p:grpSp>
          <p:nvGrpSpPr>
            <p:cNvPr id="63" name="Gruppieren 62">
              <a:extLst>
                <a:ext uri="{FF2B5EF4-FFF2-40B4-BE49-F238E27FC236}">
                  <a16:creationId xmlns:a16="http://schemas.microsoft.com/office/drawing/2014/main" id="{ED06D521-3368-B3FB-0F5C-67AB7BC85238}"/>
                </a:ext>
              </a:extLst>
            </p:cNvPr>
            <p:cNvGrpSpPr/>
            <p:nvPr userDrawn="1"/>
          </p:nvGrpSpPr>
          <p:grpSpPr>
            <a:xfrm rot="16200000">
              <a:off x="5662003" y="-434614"/>
              <a:ext cx="360000" cy="149223"/>
              <a:chOff x="-772573" y="810822"/>
              <a:chExt cx="360000" cy="149223"/>
            </a:xfrm>
          </p:grpSpPr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4965BEB9-ADFA-84ED-9F12-1A08C54601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feld 64">
                <a:extLst>
                  <a:ext uri="{FF2B5EF4-FFF2-40B4-BE49-F238E27FC236}">
                    <a16:creationId xmlns:a16="http://schemas.microsoft.com/office/drawing/2014/main" id="{2FC906A3-9CE9-F69C-25C6-983CA6D9A703}"/>
                  </a:ext>
                </a:extLst>
              </p:cNvPr>
              <p:cNvSpPr txBox="1"/>
              <p:nvPr userDrawn="1"/>
            </p:nvSpPr>
            <p:spPr>
              <a:xfrm>
                <a:off x="-707990" y="810822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00,50</a:t>
                </a:r>
              </a:p>
            </p:txBody>
          </p:sp>
        </p:grpSp>
        <p:grpSp>
          <p:nvGrpSpPr>
            <p:cNvPr id="66" name="Gruppieren 65">
              <a:extLst>
                <a:ext uri="{FF2B5EF4-FFF2-40B4-BE49-F238E27FC236}">
                  <a16:creationId xmlns:a16="http://schemas.microsoft.com/office/drawing/2014/main" id="{F37FBE74-58F7-DA08-4EDA-CA977AA8D072}"/>
                </a:ext>
              </a:extLst>
            </p:cNvPr>
            <p:cNvGrpSpPr/>
            <p:nvPr userDrawn="1"/>
          </p:nvGrpSpPr>
          <p:grpSpPr>
            <a:xfrm rot="5400000">
              <a:off x="6170000" y="-434615"/>
              <a:ext cx="360000" cy="149223"/>
              <a:chOff x="-772573" y="810822"/>
              <a:chExt cx="360000" cy="149223"/>
            </a:xfrm>
          </p:grpSpPr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10B026CC-4CAF-1A16-D0B0-0E045F8A648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Textfeld 67">
                <a:extLst>
                  <a:ext uri="{FF2B5EF4-FFF2-40B4-BE49-F238E27FC236}">
                    <a16:creationId xmlns:a16="http://schemas.microsoft.com/office/drawing/2014/main" id="{7FA11501-009F-808B-943B-28EBAB0B0329}"/>
                  </a:ext>
                </a:extLst>
              </p:cNvPr>
              <p:cNvSpPr txBox="1"/>
              <p:nvPr userDrawn="1"/>
            </p:nvSpPr>
            <p:spPr>
              <a:xfrm rot="10800000">
                <a:off x="-707990" y="810822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00,50</a:t>
                </a:r>
              </a:p>
            </p:txBody>
          </p:sp>
        </p:grpSp>
        <p:cxnSp>
          <p:nvCxnSpPr>
            <p:cNvPr id="69" name="Gerader Verbinder 68">
              <a:extLst>
                <a:ext uri="{FF2B5EF4-FFF2-40B4-BE49-F238E27FC236}">
                  <a16:creationId xmlns:a16="http://schemas.microsoft.com/office/drawing/2014/main" id="{AA0CE72D-A7B5-1BA8-9DBC-7212092BAF2B}"/>
                </a:ext>
              </a:extLst>
            </p:cNvPr>
            <p:cNvCxnSpPr>
              <a:cxnSpLocks/>
            </p:cNvCxnSpPr>
            <p:nvPr userDrawn="1"/>
          </p:nvCxnSpPr>
          <p:spPr>
            <a:xfrm rot="5400000" flipH="1">
              <a:off x="5916000" y="-360003"/>
              <a:ext cx="360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256C722B-B9A2-BB83-7814-88FF41408713}"/>
                </a:ext>
              </a:extLst>
            </p:cNvPr>
            <p:cNvGrpSpPr/>
            <p:nvPr userDrawn="1"/>
          </p:nvGrpSpPr>
          <p:grpSpPr>
            <a:xfrm rot="16200000">
              <a:off x="11494477" y="-434613"/>
              <a:ext cx="360000" cy="149225"/>
              <a:chOff x="-772573" y="810820"/>
              <a:chExt cx="360000" cy="149225"/>
            </a:xfrm>
          </p:grpSpPr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62B84FD0-0B93-7D9E-6E91-685E43AD66F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>
                <a:off x="-772573" y="960045"/>
                <a:ext cx="3600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" name="Textfeld 71">
                <a:extLst>
                  <a:ext uri="{FF2B5EF4-FFF2-40B4-BE49-F238E27FC236}">
                    <a16:creationId xmlns:a16="http://schemas.microsoft.com/office/drawing/2014/main" id="{CEB70A34-E6C2-ABE1-CAFE-E170D6417488}"/>
                  </a:ext>
                </a:extLst>
              </p:cNvPr>
              <p:cNvSpPr txBox="1"/>
              <p:nvPr userDrawn="1"/>
            </p:nvSpPr>
            <p:spPr>
              <a:xfrm>
                <a:off x="-707989" y="810820"/>
                <a:ext cx="230833" cy="1286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None/>
                  <a:tabLst/>
                </a:pPr>
                <a:r>
                  <a:rPr kumimoji="0" lang="de-DE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40404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15,70</a:t>
                </a:r>
              </a:p>
            </p:txBody>
          </p:sp>
        </p:grpSp>
      </p:grpSp>
      <p:pic>
        <p:nvPicPr>
          <p:cNvPr id="39" name="Grafik 38">
            <a:extLst>
              <a:ext uri="{FF2B5EF4-FFF2-40B4-BE49-F238E27FC236}">
                <a16:creationId xmlns:a16="http://schemas.microsoft.com/office/drawing/2014/main" id="{E98B0881-6666-4F4B-956B-3FE92BE3E8FD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881" y="397508"/>
            <a:ext cx="1050728" cy="35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3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4" r:id="rId4"/>
    <p:sldLayoutId id="2147483657" r:id="rId5"/>
    <p:sldLayoutId id="2147483668" r:id="rId6"/>
    <p:sldLayoutId id="2147483658" r:id="rId7"/>
    <p:sldLayoutId id="2147483669" r:id="rId8"/>
    <p:sldLayoutId id="2147483663" r:id="rId9"/>
    <p:sldLayoutId id="2147483662" r:id="rId10"/>
    <p:sldLayoutId id="2147483664" r:id="rId11"/>
    <p:sldLayoutId id="2147483672" r:id="rId12"/>
    <p:sldLayoutId id="2147483653" r:id="rId13"/>
    <p:sldLayoutId id="2147483659" r:id="rId14"/>
    <p:sldLayoutId id="2147483670" r:id="rId15"/>
    <p:sldLayoutId id="2147483660" r:id="rId16"/>
    <p:sldLayoutId id="2147483671" r:id="rId17"/>
    <p:sldLayoutId id="2147483655" r:id="rId18"/>
    <p:sldLayoutId id="2147483674" r:id="rId19"/>
    <p:sldLayoutId id="2147483673" r:id="rId20"/>
    <p:sldLayoutId id="2147483651" r:id="rId21"/>
    <p:sldLayoutId id="2147483666" r:id="rId22"/>
    <p:sldLayoutId id="2147483667" r:id="rId23"/>
    <p:sldLayoutId id="2147483665" r:id="rId2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rgbClr val="C00000"/>
        </a:buClr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3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5" orient="horz" pos="197" userDrawn="1">
          <p15:clr>
            <a:srgbClr val="F26B43"/>
          </p15:clr>
        </p15:guide>
        <p15:guide id="6" orient="horz" pos="4088" userDrawn="1">
          <p15:clr>
            <a:srgbClr val="F26B43"/>
          </p15:clr>
        </p15:guide>
        <p15:guide id="7" pos="279" userDrawn="1">
          <p15:clr>
            <a:srgbClr val="F26B43"/>
          </p15:clr>
        </p15:guide>
        <p15:guide id="8" pos="7401" userDrawn="1">
          <p15:clr>
            <a:srgbClr val="F26B43"/>
          </p15:clr>
        </p15:guide>
        <p15:guide id="9" pos="3953" userDrawn="1">
          <p15:clr>
            <a:srgbClr val="F26B43"/>
          </p15:clr>
        </p15:guide>
        <p15:guide id="10" pos="3727" userDrawn="1">
          <p15:clr>
            <a:srgbClr val="F26B43"/>
          </p15:clr>
        </p15:guide>
        <p15:guide id="11" orient="horz" pos="1026" userDrawn="1">
          <p15:clr>
            <a:srgbClr val="F26B43"/>
          </p15:clr>
        </p15:guide>
        <p15:guide id="12" orient="horz" pos="38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ing@team-beverage.de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A9E107D4-DD47-4A0B-A3FB-47040BA473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6676"/>
          </a:xfrm>
          <a:prstGeom prst="rect">
            <a:avLst/>
          </a:prstGeom>
        </p:spPr>
      </p:pic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F9F2BEEA-243C-A514-C408-215A426B86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-1324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B1FD99B-E794-B7AD-773A-CE4108444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1631156"/>
            <a:ext cx="4471115" cy="699404"/>
          </a:xfrm>
        </p:spPr>
        <p:txBody>
          <a:bodyPr/>
          <a:lstStyle/>
          <a:p>
            <a:r>
              <a:rPr lang="de-DE" dirty="0" err="1"/>
              <a:t>Social</a:t>
            </a:r>
            <a:r>
              <a:rPr lang="de-DE" dirty="0"/>
              <a:t> Media Paket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EB447235-8D74-594C-C5F0-5CFD2522AA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5293" y="2431401"/>
            <a:ext cx="2689922" cy="434844"/>
          </a:xfrm>
        </p:spPr>
        <p:txBody>
          <a:bodyPr/>
          <a:lstStyle/>
          <a:p>
            <a:r>
              <a:rPr lang="de-DE" dirty="0"/>
              <a:t>Wir von hier - Kampagne</a:t>
            </a:r>
          </a:p>
        </p:txBody>
      </p:sp>
      <p:sp>
        <p:nvSpPr>
          <p:cNvPr id="23" name="Textplatzhalter 22">
            <a:extLst>
              <a:ext uri="{FF2B5EF4-FFF2-40B4-BE49-F238E27FC236}">
                <a16:creationId xmlns:a16="http://schemas.microsoft.com/office/drawing/2014/main" id="{7A9BA77D-F81A-746A-A39E-9B16BEA300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7182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AD112-BD14-3ED3-8F78-4839AD2E3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22">
            <a:extLst>
              <a:ext uri="{FF2B5EF4-FFF2-40B4-BE49-F238E27FC236}">
                <a16:creationId xmlns:a16="http://schemas.microsoft.com/office/drawing/2014/main" id="{4A9F83E1-CC40-4EF9-94C2-FE0CB7479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587" y="2289894"/>
            <a:ext cx="1689071" cy="699404"/>
          </a:xfrm>
        </p:spPr>
        <p:txBody>
          <a:bodyPr/>
          <a:lstStyle/>
          <a:p>
            <a:r>
              <a:rPr lang="de-DE" dirty="0"/>
              <a:t>Logos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2F45EB7-F57A-E67C-0B6B-151F884E5E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0173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562300C-9452-223E-3C16-6192CDC3CD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Wir von hier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072743E-9AE6-E8AF-D9BC-8E5C87EFF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Kampagnen Logo</a:t>
            </a:r>
          </a:p>
        </p:txBody>
      </p:sp>
      <p:pic>
        <p:nvPicPr>
          <p:cNvPr id="14" name="Grafik 1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F868AED4-6647-5595-029C-C8FF28859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030" y="2148797"/>
            <a:ext cx="4585546" cy="28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62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160D8-CA0C-A7C3-7183-CA6004B85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CD475F7-B243-FC85-2BF4-2E69D08426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Werte die man spürt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E330200-8F55-20C3-A651-B9B2B086D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10" name="Grafik 9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D546DAB4-27F1-933D-0316-60945FDAF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16" y="1145778"/>
            <a:ext cx="3817560" cy="5400000"/>
          </a:xfrm>
          <a:prstGeom prst="rect">
            <a:avLst/>
          </a:prstGeom>
        </p:spPr>
      </p:pic>
      <p:pic>
        <p:nvPicPr>
          <p:cNvPr id="12" name="Grafik 1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D25F8CE3-E005-8294-7211-19A85AF19B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61" b="36510"/>
          <a:stretch/>
        </p:blipFill>
        <p:spPr>
          <a:xfrm>
            <a:off x="6222018" y="854855"/>
            <a:ext cx="3779528" cy="1477108"/>
          </a:xfrm>
          <a:prstGeom prst="rect">
            <a:avLst/>
          </a:prstGeom>
        </p:spPr>
      </p:pic>
      <p:pic>
        <p:nvPicPr>
          <p:cNvPr id="2" name="Grafik 1" descr="Ein Bild, das Text, Schrift, Grafiken, Poster enthält.&#10;&#10;Automatisch generierte Beschreibung">
            <a:extLst>
              <a:ext uri="{FF2B5EF4-FFF2-40B4-BE49-F238E27FC236}">
                <a16:creationId xmlns:a16="http://schemas.microsoft.com/office/drawing/2014/main" id="{6786FF04-8E11-629F-7678-E1D624C3E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82" y="2726038"/>
            <a:ext cx="36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65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9B8B4-56F1-65CA-A625-FFE56CBA7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5FCAC3D-1284-C1C1-0067-9CF54FAD0B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Herzblut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BAC8E4-19DB-5F2A-44A4-B14AD4716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3" name="Grafik 2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A76CC6FB-84B1-1389-E2DE-3644D4C07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93" y="2245277"/>
            <a:ext cx="3600000" cy="3600000"/>
          </a:xfrm>
          <a:prstGeom prst="rect">
            <a:avLst/>
          </a:prstGeom>
        </p:spPr>
      </p:pic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5A2E83EF-DCB5-91D5-E2F1-5FC08B824C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93" y="1144711"/>
            <a:ext cx="4073002" cy="54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8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282A8-808D-8E20-1365-3538BDE50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E7C0336-D75C-6FF8-22E9-19F15A541E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Kurze Wege, schneller Einkauf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E87C9BB-2267-6CDE-D330-C3EEBC771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2" name="Grafik 1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6BDA2CAA-EAE5-96CC-7FC2-C22BC312F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93" y="2045244"/>
            <a:ext cx="3600000" cy="3600000"/>
          </a:xfrm>
          <a:prstGeom prst="rect">
            <a:avLst/>
          </a:prstGeom>
        </p:spPr>
      </p:pic>
      <p:pic>
        <p:nvPicPr>
          <p:cNvPr id="4" name="Grafik 3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E4A0FE93-6C49-7CD1-0820-03E903516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93" y="1144711"/>
            <a:ext cx="5401067" cy="54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39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9CFAE-E972-34CE-FA81-3C647A304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B5DF2F2-9CF1-7A46-3BA9-37C4C55768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Verwurzelt &amp; regional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98B88F6-8566-767A-4F82-542979805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3" name="Grafik 2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E8D56732-D522-AD5A-3FD3-FE636ACD3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93" y="2045244"/>
            <a:ext cx="3600000" cy="3600000"/>
          </a:xfrm>
          <a:prstGeom prst="rect">
            <a:avLst/>
          </a:prstGeom>
        </p:spPr>
      </p:pic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ADE64456-9A33-83C8-8E2F-23F6E1EF9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93" y="1144711"/>
            <a:ext cx="5401067" cy="54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67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A6281-DC4D-1952-208D-00C5D9920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0C4CA5B-DF23-5D06-CD1E-2B7CC7EB14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Inhabergeführt &amp; Familiär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62A5911-D101-7822-4D5D-DD0874369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3E67BB2B-E574-E36E-D304-246A73B68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93" y="2045244"/>
            <a:ext cx="3600000" cy="3600000"/>
          </a:xfrm>
          <a:prstGeom prst="rect">
            <a:avLst/>
          </a:prstGeom>
        </p:spPr>
      </p:pic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14612C9B-1869-CF31-CC07-CDDFC9A12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93" y="1144711"/>
            <a:ext cx="5401067" cy="54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4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8913C-363A-57CE-188C-84F52C42E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2B2420A-6050-488C-F4FE-2A163DB27E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Guter Service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28F976B-B214-2D33-02D7-CE86AF9C1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2" name="Grafik 1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52432343-4FEB-9B00-B14B-60CF94824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93" y="2021053"/>
            <a:ext cx="3600000" cy="3600000"/>
          </a:xfrm>
          <a:prstGeom prst="rect">
            <a:avLst/>
          </a:prstGeom>
        </p:spPr>
      </p:pic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72D8D696-C19B-FF78-3999-1D18027F6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93" y="1667549"/>
            <a:ext cx="4722650" cy="430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257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B6066-6F4F-4036-3C05-5AFD61AC0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1267698-B294-2C9B-85DB-0E2C61F2A3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Starke Gemeinschaft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4365771-CD0F-7CA5-17B6-5A10D003E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2" name="Grafik 1" descr="Ein Bild, das Text, Schrift, Grafiken, Screenshot enthält.&#10;&#10;Automatisch generierte Beschreibung">
            <a:extLst>
              <a:ext uri="{FF2B5EF4-FFF2-40B4-BE49-F238E27FC236}">
                <a16:creationId xmlns:a16="http://schemas.microsoft.com/office/drawing/2014/main" id="{3746F045-73E1-EA1F-91F7-C05E4892D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93" y="1990047"/>
            <a:ext cx="3600000" cy="3600000"/>
          </a:xfrm>
          <a:prstGeom prst="rect">
            <a:avLst/>
          </a:prstGeom>
        </p:spPr>
      </p:pic>
      <p:pic>
        <p:nvPicPr>
          <p:cNvPr id="3" name="Grafik 2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568DC092-5FC0-F215-0115-17CCDE6D3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93" y="1258290"/>
            <a:ext cx="5401067" cy="54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23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AF4DE-8DB1-E124-20EE-2BBFE415D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84DCB7-B715-A7BD-BE88-CF9875ED78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Pro </a:t>
            </a:r>
            <a:r>
              <a:rPr lang="de-DE" dirty="0" err="1"/>
              <a:t>Mehrweg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C81D5F4-60A0-993C-24A9-4A1C9DC71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Logos – Wir von hier</a:t>
            </a:r>
          </a:p>
        </p:txBody>
      </p:sp>
      <p:pic>
        <p:nvPicPr>
          <p:cNvPr id="2" name="Grafik 1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51B01679-59DD-5E4B-F70B-25532895C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5293" y="2004588"/>
            <a:ext cx="3600000" cy="3600000"/>
          </a:xfrm>
          <a:prstGeom prst="rect">
            <a:avLst/>
          </a:prstGeom>
        </p:spPr>
      </p:pic>
      <p:pic>
        <p:nvPicPr>
          <p:cNvPr id="3" name="Grafik 2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8797B326-7FB7-8C4E-8185-77DFB5603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93" y="1104055"/>
            <a:ext cx="5401067" cy="54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04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DD624E8-488C-028B-C2A1-5F29BF17B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41EE929-EDD0-2D3A-422D-8D8F756DC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Team Beverage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E0995-7512-F043-FF5D-9BCF63D32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4" name="Titel 5">
            <a:extLst>
              <a:ext uri="{FF2B5EF4-FFF2-40B4-BE49-F238E27FC236}">
                <a16:creationId xmlns:a16="http://schemas.microsoft.com/office/drawing/2014/main" id="{DC0DEB7C-BF2D-4107-13FB-E16830B45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312222"/>
            <a:ext cx="7414686" cy="498598"/>
          </a:xfrm>
        </p:spPr>
        <p:txBody>
          <a:bodyPr/>
          <a:lstStyle/>
          <a:p>
            <a:r>
              <a:rPr lang="de-DE" dirty="0"/>
              <a:t>Speichern der Bilddateien</a:t>
            </a:r>
          </a:p>
        </p:txBody>
      </p:sp>
      <p:pic>
        <p:nvPicPr>
          <p:cNvPr id="16" name="Grafik 15" descr="Ein Bild, das Text, Software, Screenshot, Computersymbol enthält.&#10;&#10;Automatisch generierte Beschreibung">
            <a:extLst>
              <a:ext uri="{FF2B5EF4-FFF2-40B4-BE49-F238E27FC236}">
                <a16:creationId xmlns:a16="http://schemas.microsoft.com/office/drawing/2014/main" id="{ECFE8E2E-B0B0-1B12-78E5-E80B0F3CB2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952"/>
          <a:stretch/>
        </p:blipFill>
        <p:spPr>
          <a:xfrm>
            <a:off x="333897" y="4235737"/>
            <a:ext cx="4071049" cy="2076481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611F75A-7EE3-566C-660B-5E4330F74DC0}"/>
              </a:ext>
            </a:extLst>
          </p:cNvPr>
          <p:cNvSpPr txBox="1"/>
          <p:nvPr/>
        </p:nvSpPr>
        <p:spPr>
          <a:xfrm>
            <a:off x="3848889" y="1381464"/>
            <a:ext cx="4135448" cy="2499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Rechtsklick auf das Bild</a:t>
            </a:r>
          </a:p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sz="1400" dirty="0">
                <a:solidFill>
                  <a:srgbClr val="404040"/>
                </a:solidFill>
                <a:latin typeface="Calibri"/>
              </a:rPr>
              <a:t>2. „Als Grafik speichern…“ auswählen</a:t>
            </a:r>
          </a:p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WICHTIG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Nun den </a:t>
            </a:r>
            <a:r>
              <a:rPr lang="de-DE" sz="1400" dirty="0">
                <a:solidFill>
                  <a:srgbClr val="404040"/>
                </a:solidFill>
                <a:latin typeface="Calibri"/>
              </a:rPr>
              <a:t>rechten Pfeil neben „Speichern“ klicken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sz="1400" dirty="0">
                <a:solidFill>
                  <a:srgbClr val="404040"/>
                </a:solidFill>
                <a:latin typeface="Calibri"/>
              </a:rPr>
              <a:t>4. „</a:t>
            </a:r>
            <a:r>
              <a:rPr lang="de-DE" sz="1400" dirty="0">
                <a:solidFill>
                  <a:srgbClr val="FF0000"/>
                </a:solidFill>
                <a:latin typeface="Calibri"/>
              </a:rPr>
              <a:t>Originalbild speichern</a:t>
            </a:r>
            <a:r>
              <a:rPr lang="de-DE" sz="1400" dirty="0">
                <a:solidFill>
                  <a:srgbClr val="404040"/>
                </a:solidFill>
                <a:latin typeface="Calibri"/>
              </a:rPr>
              <a:t>“ auswählen. </a:t>
            </a:r>
          </a:p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sz="1400" dirty="0">
                <a:solidFill>
                  <a:srgbClr val="404040"/>
                </a:solidFill>
                <a:latin typeface="Calibri"/>
              </a:rPr>
              <a:t>Bitte unbedingt als Originalbild abspeichern, da sonst die Auflösung des Bildes extrem reduziert wird und das Bild unscharf wird. 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E35E669-EEC4-16A0-82D1-829EF852F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513" y="895879"/>
            <a:ext cx="2222078" cy="323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83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DB8AC08-75BA-4BF7-8799-1EB8ED0386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6676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E885D3A7-7FAA-8DBE-D289-A27F3DCE6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-1324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45DA16E-63BD-E283-6382-3F330AC0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" y="1631156"/>
            <a:ext cx="3633578" cy="699404"/>
          </a:xfrm>
        </p:spPr>
        <p:txBody>
          <a:bodyPr/>
          <a:lstStyle/>
          <a:p>
            <a:r>
              <a:rPr lang="de-DE" dirty="0"/>
              <a:t>Team BeverAge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D99B57C-A930-94C0-B3F5-18996ADBCA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43683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el 22">
            <a:extLst>
              <a:ext uri="{FF2B5EF4-FFF2-40B4-BE49-F238E27FC236}">
                <a16:creationId xmlns:a16="http://schemas.microsoft.com/office/drawing/2014/main" id="{B3F699C2-0772-F159-9A0E-0E286DB09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587" y="2289894"/>
            <a:ext cx="5883425" cy="699404"/>
          </a:xfrm>
        </p:spPr>
        <p:txBody>
          <a:bodyPr/>
          <a:lstStyle/>
          <a:p>
            <a:r>
              <a:rPr lang="de-DE" dirty="0"/>
              <a:t>social Media Materialien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B7B81E0A-BFCB-21DD-1CCC-8C02460EAE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340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D872B-103F-7A4F-E5D8-85F942232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9F13418-6812-433A-133F-6BFD861D0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E8FD81-A620-C726-7DCC-D6993011D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Team Beverage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AA8290-2926-9F1D-B94D-EC7E70C5A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74DE6C0-78DF-797D-D90C-D87D455068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Kampagnen Erklärung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8686C39-BCEC-DAB6-81DF-B53234C66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5" y="316018"/>
            <a:ext cx="9360000" cy="498598"/>
          </a:xfrm>
        </p:spPr>
        <p:txBody>
          <a:bodyPr/>
          <a:lstStyle/>
          <a:p>
            <a:r>
              <a:rPr lang="de-DE" dirty="0"/>
              <a:t>Kampagne Wir von hier 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F8DF351-F13B-D91D-F9A0-18FCB4A03533}"/>
              </a:ext>
            </a:extLst>
          </p:cNvPr>
          <p:cNvSpPr txBox="1"/>
          <p:nvPr/>
        </p:nvSpPr>
        <p:spPr>
          <a:xfrm>
            <a:off x="442913" y="1309571"/>
            <a:ext cx="2408951" cy="2251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Instagram/Facebook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Beitrag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CE27F8A-C1F4-9622-4E9E-E96258E84CFB}"/>
              </a:ext>
            </a:extLst>
          </p:cNvPr>
          <p:cNvSpPr txBox="1"/>
          <p:nvPr/>
        </p:nvSpPr>
        <p:spPr>
          <a:xfrm>
            <a:off x="5058876" y="1529688"/>
            <a:ext cx="5529234" cy="4563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/>
              <a:t>🌟 Die Kampagne "WIR von HIER" – Weil Einkaufen mehr bedeutet. 🌟</a:t>
            </a:r>
            <a:endParaRPr lang="de-DE" sz="1400" dirty="0"/>
          </a:p>
          <a:p>
            <a:r>
              <a:rPr lang="de-DE" sz="1400" dirty="0"/>
              <a:t>Wir starten die Kampagne </a:t>
            </a:r>
            <a:r>
              <a:rPr lang="de-DE" sz="1400" b="1" dirty="0"/>
              <a:t>#WIRvonHIER</a:t>
            </a:r>
            <a:r>
              <a:rPr lang="de-DE" sz="1400" dirty="0"/>
              <a:t>, um zu zeigen, was den lokalen Einkauf so besonders macht – und warum es sich lohnt, </a:t>
            </a:r>
            <a:r>
              <a:rPr lang="de-DE" sz="1400" b="1" dirty="0"/>
              <a:t>vor Ort</a:t>
            </a:r>
            <a:r>
              <a:rPr lang="de-DE" sz="1400" dirty="0"/>
              <a:t> einzukaufen.</a:t>
            </a:r>
          </a:p>
          <a:p>
            <a:r>
              <a:rPr lang="de-DE" sz="1400" dirty="0"/>
              <a:t>💡 </a:t>
            </a:r>
            <a:r>
              <a:rPr lang="de-DE" sz="1400" b="1" dirty="0"/>
              <a:t>Warum diese Kampagne?</a:t>
            </a:r>
            <a:br>
              <a:rPr lang="de-DE" sz="1400" dirty="0"/>
            </a:br>
            <a:r>
              <a:rPr lang="de-DE" sz="1400" dirty="0"/>
              <a:t>In einer Zeit, in der es immer mehr Alternativen gibt, möchten wir daran erinnern, was wirklich zählt:</a:t>
            </a:r>
            <a:br>
              <a:rPr lang="de-DE" sz="1400" dirty="0"/>
            </a:br>
            <a:r>
              <a:rPr lang="de-DE" sz="1400" dirty="0"/>
              <a:t>✔️ </a:t>
            </a:r>
            <a:r>
              <a:rPr lang="de-DE" sz="1400" b="1" dirty="0"/>
              <a:t>Echte Verbindungen</a:t>
            </a:r>
            <a:r>
              <a:rPr lang="de-DE" sz="1400" dirty="0"/>
              <a:t> zwischen Markt und Kunde</a:t>
            </a:r>
            <a:br>
              <a:rPr lang="de-DE" sz="1400" dirty="0"/>
            </a:br>
            <a:r>
              <a:rPr lang="de-DE" sz="1400" dirty="0"/>
              <a:t>✔️ </a:t>
            </a:r>
            <a:r>
              <a:rPr lang="de-DE" sz="1400" b="1" dirty="0"/>
              <a:t>Vertrauen</a:t>
            </a:r>
            <a:r>
              <a:rPr lang="de-DE" sz="1400" dirty="0"/>
              <a:t>, das man nur vor Ort findet</a:t>
            </a:r>
            <a:br>
              <a:rPr lang="de-DE" sz="1400" dirty="0"/>
            </a:br>
            <a:r>
              <a:rPr lang="de-DE" sz="1400" dirty="0"/>
              <a:t>✔️ </a:t>
            </a:r>
            <a:r>
              <a:rPr lang="de-DE" sz="1400" b="1" dirty="0"/>
              <a:t>Gemeinschaft</a:t>
            </a:r>
            <a:r>
              <a:rPr lang="de-DE" sz="1400" dirty="0"/>
              <a:t>, die durch Nähe und persönliche Beratung wächst</a:t>
            </a:r>
          </a:p>
          <a:p>
            <a:r>
              <a:rPr lang="de-DE" sz="1400" dirty="0"/>
              <a:t>Unsere Kampagne hebt hervor, dass Einkaufen nicht nur ein Geschäft ist, sondern ein Erlebnis – mit Herz, Persönlichkeit und einem echten Mehrwert für alle.</a:t>
            </a:r>
          </a:p>
          <a:p>
            <a:r>
              <a:rPr lang="de-DE" sz="1400" b="1" dirty="0"/>
              <a:t>"WIR von HIER" steht für:</a:t>
            </a:r>
            <a:br>
              <a:rPr lang="de-DE" sz="1400" dirty="0"/>
            </a:br>
            <a:r>
              <a:rPr lang="de-DE" sz="1400" dirty="0"/>
              <a:t>✅ Regionalität und Nachhaltigkeit</a:t>
            </a:r>
            <a:br>
              <a:rPr lang="de-DE" sz="1400" dirty="0"/>
            </a:br>
            <a:r>
              <a:rPr lang="de-DE" sz="1400" dirty="0"/>
              <a:t>✅ Vertrauen und Verlässlichkeit</a:t>
            </a:r>
            <a:br>
              <a:rPr lang="de-DE" sz="1400" dirty="0"/>
            </a:br>
            <a:r>
              <a:rPr lang="de-DE" sz="1400" dirty="0"/>
              <a:t>✅ Das Gefühl, willkommen zu sein</a:t>
            </a:r>
          </a:p>
          <a:p>
            <a:r>
              <a:rPr lang="de-DE" sz="1400" dirty="0"/>
              <a:t>Machen Sie mit und zeigen Sie, warum der Einkauf bei Ihnen mehr bedeutet – für Ihre Kunden und Ihre Gemeinschaft. 💛</a:t>
            </a:r>
          </a:p>
          <a:p>
            <a:r>
              <a:rPr lang="de-DE" sz="1400" dirty="0"/>
              <a:t>#WIRvonHIER #GemeinsamStark #LokalEinkaufen #VertrauenVerbindet</a:t>
            </a:r>
          </a:p>
        </p:txBody>
      </p:sp>
      <p:pic>
        <p:nvPicPr>
          <p:cNvPr id="14" name="Grafik 13" descr="Ein Bild, das Person, Menschliches Gesicht, Kleidung, draußen enthält.&#10;&#10;Automatisch generierte Beschreibung">
            <a:extLst>
              <a:ext uri="{FF2B5EF4-FFF2-40B4-BE49-F238E27FC236}">
                <a16:creationId xmlns:a16="http://schemas.microsoft.com/office/drawing/2014/main" id="{2011716F-2CEB-DF6B-D0B6-4D07ECA12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00" y="1800000"/>
            <a:ext cx="3115144" cy="389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03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8A497FC-99AB-5E4B-BD84-7A9EAD9D2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AD7207F-1E73-1A64-22B7-F9F347947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Team Beverage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E43E81-6074-D26A-E2F1-3E8FB387C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E4AAD20-6092-9879-9E3A-EAFE2F837B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Wir von hier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3061D36-69F6-5F58-93A7-4B9F42836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5" y="316018"/>
            <a:ext cx="9360000" cy="498598"/>
          </a:xfrm>
        </p:spPr>
        <p:txBody>
          <a:bodyPr/>
          <a:lstStyle/>
          <a:p>
            <a:r>
              <a:rPr lang="de-DE" dirty="0"/>
              <a:t>Kampagnen START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0010AD8-B201-F3AE-C58D-D0BEDDB619D0}"/>
              </a:ext>
            </a:extLst>
          </p:cNvPr>
          <p:cNvSpPr txBox="1"/>
          <p:nvPr/>
        </p:nvSpPr>
        <p:spPr>
          <a:xfrm>
            <a:off x="442913" y="1309571"/>
            <a:ext cx="2408951" cy="2251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Instagram/Facebook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Beitrag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9369065-0EFD-D2DC-1D94-3C3B05BF669E}"/>
              </a:ext>
            </a:extLst>
          </p:cNvPr>
          <p:cNvSpPr txBox="1"/>
          <p:nvPr/>
        </p:nvSpPr>
        <p:spPr>
          <a:xfrm>
            <a:off x="5040000" y="2160000"/>
            <a:ext cx="50006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/>
              <a:t>🍻 WIR von HIER – Ihre Nähe macht den Unterschied! 🍻</a:t>
            </a:r>
            <a:endParaRPr lang="de-DE" sz="1400" dirty="0"/>
          </a:p>
          <a:p>
            <a:r>
              <a:rPr lang="de-DE" sz="1400" dirty="0"/>
              <a:t>Warum woanders kaufen, wenn das Beste direkt vor der Tür ist? 💛</a:t>
            </a:r>
            <a:br>
              <a:rPr lang="de-DE" sz="1400" dirty="0"/>
            </a:br>
            <a:r>
              <a:rPr lang="de-DE" sz="1400" dirty="0"/>
              <a:t>In unserem Fachmarkt erleben Sie:</a:t>
            </a:r>
            <a:br>
              <a:rPr lang="de-DE" sz="1400" dirty="0"/>
            </a:br>
            <a:r>
              <a:rPr lang="de-DE" sz="1400" dirty="0"/>
              <a:t>✔️ Persönliche Beratung</a:t>
            </a:r>
            <a:br>
              <a:rPr lang="de-DE" sz="1400" dirty="0"/>
            </a:br>
            <a:r>
              <a:rPr lang="de-DE" sz="1400" dirty="0"/>
              <a:t>✔️ Herzliches Miteinander</a:t>
            </a:r>
            <a:br>
              <a:rPr lang="de-DE" sz="1400" dirty="0"/>
            </a:br>
            <a:r>
              <a:rPr lang="de-DE" sz="1400" dirty="0"/>
              <a:t>✔️ Qualität und Regionalität</a:t>
            </a:r>
          </a:p>
          <a:p>
            <a:r>
              <a:rPr lang="de-DE" sz="1400" dirty="0"/>
              <a:t>Gemeinsam stärken wir die Gemeinschaft, denn Einkaufen bei uns bedeutet mehr: Es ist ein Erlebnis, das verbindet.</a:t>
            </a:r>
          </a:p>
          <a:p>
            <a:r>
              <a:rPr lang="de-DE" sz="1400" dirty="0"/>
              <a:t>#WIRvonHIER steht für Vertrauen, Nähe und echte Verbindungen. Kommen Sie vorbei und spüren Sie den Unterschied!</a:t>
            </a:r>
          </a:p>
          <a:p>
            <a:r>
              <a:rPr lang="de-DE" sz="1400" dirty="0"/>
              <a:t>👉 </a:t>
            </a:r>
            <a:r>
              <a:rPr lang="de-DE" sz="1400" b="1" dirty="0"/>
              <a:t>Mehr erfahren Sie bei uns vor Ort – wir freuen uns auf Sie!</a:t>
            </a:r>
            <a:endParaRPr lang="de-DE" sz="1400" dirty="0"/>
          </a:p>
          <a:p>
            <a:r>
              <a:rPr lang="de-DE" sz="1400" dirty="0"/>
              <a:t>#WIRvonHIER #GemeinsamStark #RegionalVerbunden #EinkaufenMitHerz</a:t>
            </a:r>
          </a:p>
        </p:txBody>
      </p:sp>
      <p:pic>
        <p:nvPicPr>
          <p:cNvPr id="5" name="Grafik 4" descr="Ein Bild, das Text, Supermarkt, Einzelhandelsgeschäft, Lebensmittelgeschäft enthält.&#10;&#10;Automatisch generierte Beschreibung">
            <a:extLst>
              <a:ext uri="{FF2B5EF4-FFF2-40B4-BE49-F238E27FC236}">
                <a16:creationId xmlns:a16="http://schemas.microsoft.com/office/drawing/2014/main" id="{1E51F8C2-86FD-2F36-EE17-0A09D058D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000" y="1800000"/>
            <a:ext cx="3275690" cy="409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105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2EBE4-441B-92EE-994C-89F63F41E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982BAA9-06DC-A6A4-F15C-ECF996338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D4A8D4-CD15-61FF-237B-C9778B012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Team Beverage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6AEE3C-5B25-7DE0-A548-C5798918A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4611B29-49CF-5A2F-57E7-0B057F738E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Botschaft: Werte die man </a:t>
            </a:r>
            <a:r>
              <a:rPr lang="de-DE" dirty="0" err="1"/>
              <a:t>spührt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366E653-F993-42E1-B09A-874C94DA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5" y="316018"/>
            <a:ext cx="9360000" cy="498598"/>
          </a:xfrm>
        </p:spPr>
        <p:txBody>
          <a:bodyPr/>
          <a:lstStyle/>
          <a:p>
            <a:r>
              <a:rPr lang="de-DE" dirty="0"/>
              <a:t>Kampagne Wir von hier 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E9D290D-7B58-66A4-FD11-3E24E15B0BC4}"/>
              </a:ext>
            </a:extLst>
          </p:cNvPr>
          <p:cNvSpPr txBox="1"/>
          <p:nvPr/>
        </p:nvSpPr>
        <p:spPr>
          <a:xfrm>
            <a:off x="442913" y="1309571"/>
            <a:ext cx="2408951" cy="2251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Instagram/Facebook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Beitrag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2DDF55C-5A4B-3581-3016-5D7EA5FB0F27}"/>
              </a:ext>
            </a:extLst>
          </p:cNvPr>
          <p:cNvSpPr txBox="1"/>
          <p:nvPr/>
        </p:nvSpPr>
        <p:spPr>
          <a:xfrm>
            <a:off x="4863099" y="2379203"/>
            <a:ext cx="64008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/>
              <a:t>✨ Werte, die man spürt: Nähe, Vertrauen und Qualität. ✨</a:t>
            </a:r>
            <a:endParaRPr lang="de-DE" sz="1400" dirty="0"/>
          </a:p>
          <a:p>
            <a:r>
              <a:rPr lang="de-DE" sz="1400" b="1" dirty="0"/>
              <a:t>Hier kennt man sich.</a:t>
            </a:r>
            <a:br>
              <a:rPr lang="de-DE" sz="1400" dirty="0"/>
            </a:br>
            <a:r>
              <a:rPr lang="de-DE" sz="1400" dirty="0"/>
              <a:t>Bei uns ist der Kunde keine Nummer, sondern ein wertgeschätzter Teil der Gemeinschaft. 💛</a:t>
            </a:r>
          </a:p>
          <a:p>
            <a:r>
              <a:rPr lang="de-DE" sz="1400" dirty="0"/>
              <a:t>Unsere Kampagne </a:t>
            </a:r>
            <a:r>
              <a:rPr lang="de-DE" sz="1400" b="1" dirty="0"/>
              <a:t>#WIRvonHIER</a:t>
            </a:r>
            <a:r>
              <a:rPr lang="de-DE" sz="1400" dirty="0"/>
              <a:t> steht für das, was wirklich zählt:</a:t>
            </a:r>
            <a:br>
              <a:rPr lang="de-DE" sz="1400" dirty="0"/>
            </a:br>
            <a:r>
              <a:rPr lang="de-DE" sz="1400" dirty="0"/>
              <a:t>✔️ </a:t>
            </a:r>
            <a:r>
              <a:rPr lang="de-DE" sz="1400" b="1" dirty="0"/>
              <a:t>Nähe:</a:t>
            </a:r>
            <a:r>
              <a:rPr lang="de-DE" sz="1400" dirty="0"/>
              <a:t> Weil lokale Verbindungen stark machen.</a:t>
            </a:r>
            <a:br>
              <a:rPr lang="de-DE" sz="1400" dirty="0"/>
            </a:br>
            <a:r>
              <a:rPr lang="de-DE" sz="1400" dirty="0"/>
              <a:t>✔️ </a:t>
            </a:r>
            <a:r>
              <a:rPr lang="de-DE" sz="1400" b="1" dirty="0"/>
              <a:t>Vertrauen:</a:t>
            </a:r>
            <a:r>
              <a:rPr lang="de-DE" sz="1400" dirty="0"/>
              <a:t> Persönliche Beratung, die begeistert.</a:t>
            </a:r>
            <a:br>
              <a:rPr lang="de-DE" sz="1400" dirty="0"/>
            </a:br>
            <a:r>
              <a:rPr lang="de-DE" sz="1400" dirty="0"/>
              <a:t>✔️ </a:t>
            </a:r>
            <a:r>
              <a:rPr lang="de-DE" sz="1400" b="1" dirty="0"/>
              <a:t>Qualität:</a:t>
            </a:r>
            <a:r>
              <a:rPr lang="de-DE" sz="1400" dirty="0"/>
              <a:t> Ein Sortiment, das überzeugt.</a:t>
            </a:r>
          </a:p>
          <a:p>
            <a:r>
              <a:rPr lang="de-DE" sz="1400" dirty="0"/>
              <a:t>Kommen Sie vorbei und erleben Sie, warum der Einkauf bei uns mehr ist als ein Geschäft – es ist ein Moment, der verbindet.</a:t>
            </a:r>
          </a:p>
          <a:p>
            <a:r>
              <a:rPr lang="de-DE" sz="1400" dirty="0"/>
              <a:t>👉 </a:t>
            </a:r>
            <a:r>
              <a:rPr lang="de-DE" sz="1400" b="1" dirty="0"/>
              <a:t>Werte, die man spürt. Genau hier. Genau bei uns.</a:t>
            </a:r>
            <a:endParaRPr lang="de-DE" sz="1400" dirty="0"/>
          </a:p>
          <a:p>
            <a:r>
              <a:rPr lang="de-DE" sz="1400" dirty="0"/>
              <a:t>#WIRvonHIER #WerteDieManSpürt #GemeinschaftStärken #EinkaufenMitVertrauen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D3B50E1-C413-6C2D-2EBB-EC77B16D3584}"/>
              </a:ext>
            </a:extLst>
          </p:cNvPr>
          <p:cNvSpPr/>
          <p:nvPr/>
        </p:nvSpPr>
        <p:spPr>
          <a:xfrm>
            <a:off x="442913" y="1699787"/>
            <a:ext cx="3696908" cy="37696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D445B9A-506E-EC66-A27F-C7320E7C9B11}"/>
              </a:ext>
            </a:extLst>
          </p:cNvPr>
          <p:cNvSpPr txBox="1"/>
          <p:nvPr/>
        </p:nvSpPr>
        <p:spPr>
          <a:xfrm>
            <a:off x="1122217" y="2202872"/>
            <a:ext cx="2408951" cy="20379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Legen Sie Ihr Wunschmotiv im Verhältnis 4:5 an und bauen Sie das entsprechende Kampagnenlogo* ein.</a:t>
            </a:r>
          </a:p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sz="1400" dirty="0">
                <a:solidFill>
                  <a:srgbClr val="404040"/>
                </a:solidFill>
                <a:latin typeface="Calibri"/>
              </a:rPr>
              <a:t>Hier rechts finden Sie einen Textvorschlag. Oder Sie melden sich bei uns und wir erstellen Ihnen das gewünschte Motiv. 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B763AF9-FFDD-F510-E4B3-7133DC3571EF}"/>
              </a:ext>
            </a:extLst>
          </p:cNvPr>
          <p:cNvSpPr txBox="1"/>
          <p:nvPr/>
        </p:nvSpPr>
        <p:spPr>
          <a:xfrm>
            <a:off x="1166191" y="4912139"/>
            <a:ext cx="2155687" cy="144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Dies finden Sie auf den fortführenden Seiten</a:t>
            </a:r>
          </a:p>
        </p:txBody>
      </p:sp>
    </p:spTree>
    <p:extLst>
      <p:ext uri="{BB962C8B-B14F-4D97-AF65-F5344CB8AC3E}">
        <p14:creationId xmlns:p14="http://schemas.microsoft.com/office/powerpoint/2010/main" val="2060239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BB9BA-698D-A545-F198-928D9EA93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20C2A4B-4BE0-C085-D846-E5734CA95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1016E6-92F5-6E47-42DD-C2F3D5B14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Team Beverage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D5F55A-3217-049F-4AD8-4BF28430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BE70953-25F6-A719-CE77-4314AB48A6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Botschaft: Werte die man </a:t>
            </a:r>
            <a:r>
              <a:rPr lang="de-DE" dirty="0" err="1"/>
              <a:t>spührt</a:t>
            </a:r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8417436-E8F1-03B3-C89D-94FCE1C32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5" y="316018"/>
            <a:ext cx="9360000" cy="498598"/>
          </a:xfrm>
        </p:spPr>
        <p:txBody>
          <a:bodyPr/>
          <a:lstStyle/>
          <a:p>
            <a:r>
              <a:rPr lang="de-DE" dirty="0"/>
              <a:t>Kampagne Wir von hier 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40045F1-0E28-0349-ED6D-520817699E1B}"/>
              </a:ext>
            </a:extLst>
          </p:cNvPr>
          <p:cNvSpPr txBox="1"/>
          <p:nvPr/>
        </p:nvSpPr>
        <p:spPr>
          <a:xfrm>
            <a:off x="442913" y="1309571"/>
            <a:ext cx="2408951" cy="2251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Instagram/Facebook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Beitrag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589C0A-4241-8842-EA0A-964EE36DAB32}"/>
              </a:ext>
            </a:extLst>
          </p:cNvPr>
          <p:cNvSpPr txBox="1"/>
          <p:nvPr/>
        </p:nvSpPr>
        <p:spPr>
          <a:xfrm>
            <a:off x="4819125" y="2287144"/>
            <a:ext cx="64008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/>
              <a:t>Heimatgefühle – Einkaufen, das sich wie zuhause anfühlt. 🏡</a:t>
            </a:r>
            <a:endParaRPr lang="de-DE" sz="1400" dirty="0"/>
          </a:p>
          <a:p>
            <a:r>
              <a:rPr lang="de-DE" sz="1400" dirty="0"/>
              <a:t>Bei uns ist der Getränkefachmarkt mehr als nur ein Ort zum Einkaufen – er ist ein </a:t>
            </a:r>
            <a:r>
              <a:rPr lang="de-DE" sz="1400" b="1" dirty="0"/>
              <a:t>Treffpunkt</a:t>
            </a:r>
            <a:r>
              <a:rPr lang="de-DE" sz="1400" dirty="0"/>
              <a:t> für Familien, Freunde und die Nachbarschaft.</a:t>
            </a:r>
          </a:p>
          <a:p>
            <a:r>
              <a:rPr lang="de-DE" sz="1400" dirty="0"/>
              <a:t>✨ </a:t>
            </a:r>
            <a:r>
              <a:rPr lang="de-DE" sz="1400" b="1" dirty="0"/>
              <a:t>Was macht uns besonders?</a:t>
            </a:r>
            <a:br>
              <a:rPr lang="de-DE" sz="1400" dirty="0"/>
            </a:br>
            <a:r>
              <a:rPr lang="de-DE" sz="1400" dirty="0"/>
              <a:t>✔️ Ein Ort, an dem man sich willkommen fühlt</a:t>
            </a:r>
            <a:br>
              <a:rPr lang="de-DE" sz="1400" dirty="0"/>
            </a:br>
            <a:r>
              <a:rPr lang="de-DE" sz="1400" dirty="0"/>
              <a:t>✔️ Ein Lächeln und ein freundlicher Austausch</a:t>
            </a:r>
            <a:br>
              <a:rPr lang="de-DE" sz="1400" dirty="0"/>
            </a:br>
            <a:r>
              <a:rPr lang="de-DE" sz="1400" dirty="0"/>
              <a:t>✔️ Verbindungen, die Gemeinschaft schaffen</a:t>
            </a:r>
          </a:p>
          <a:p>
            <a:r>
              <a:rPr lang="de-DE" sz="1400" b="1" dirty="0"/>
              <a:t>Hier kauft man nicht nur ein – hier fühlt man sich zuhause.</a:t>
            </a:r>
            <a:r>
              <a:rPr lang="de-DE" sz="1400" dirty="0"/>
              <a:t> Kommen Sie vorbei, erleben Sie die Heimatgefühle und spüren Sie den Unterschied. 💛</a:t>
            </a:r>
          </a:p>
          <a:p>
            <a:r>
              <a:rPr lang="de-DE" sz="1400" dirty="0"/>
              <a:t>👉 </a:t>
            </a:r>
            <a:r>
              <a:rPr lang="de-DE" sz="1400" b="1" dirty="0"/>
              <a:t>WIR von HIER – weil Einkaufen Nähe bedeutet.</a:t>
            </a:r>
            <a:endParaRPr lang="de-DE" sz="1400" dirty="0"/>
          </a:p>
          <a:p>
            <a:r>
              <a:rPr lang="de-DE" sz="1400" dirty="0"/>
              <a:t>#WIRvonHIER #Heimatgefühle #EinkaufenMitHerz #GemeinschaftErleben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3B6EAC2-8719-CC89-72AC-F0831F8896FB}"/>
              </a:ext>
            </a:extLst>
          </p:cNvPr>
          <p:cNvSpPr/>
          <p:nvPr/>
        </p:nvSpPr>
        <p:spPr>
          <a:xfrm>
            <a:off x="442913" y="1699787"/>
            <a:ext cx="3696908" cy="37696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DBA8997-9FBC-79A7-3D80-B51426314239}"/>
              </a:ext>
            </a:extLst>
          </p:cNvPr>
          <p:cNvSpPr txBox="1"/>
          <p:nvPr/>
        </p:nvSpPr>
        <p:spPr>
          <a:xfrm>
            <a:off x="1122217" y="2202872"/>
            <a:ext cx="2408951" cy="20379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Legen Sie Ihr Wunschmotiv im Verhältnis 4:5 an und bauen Sie das entsprechende Kampagnenlogo* ein.</a:t>
            </a:r>
          </a:p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sz="1400" dirty="0">
                <a:solidFill>
                  <a:srgbClr val="404040"/>
                </a:solidFill>
                <a:latin typeface="Calibri"/>
              </a:rPr>
              <a:t>Hier rechts finden Sie einen Textvorschlag. Oder Sie melden sich bei uns und wir erstellen Ihnen das gewünschte Motiv. 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4F643A4-AD54-DED4-9EA1-1D3674F5E38B}"/>
              </a:ext>
            </a:extLst>
          </p:cNvPr>
          <p:cNvSpPr txBox="1"/>
          <p:nvPr/>
        </p:nvSpPr>
        <p:spPr>
          <a:xfrm>
            <a:off x="1166191" y="4912139"/>
            <a:ext cx="2155687" cy="144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Dies finden Sie auf den fortführenden Seiten</a:t>
            </a:r>
          </a:p>
        </p:txBody>
      </p:sp>
    </p:spTree>
    <p:extLst>
      <p:ext uri="{BB962C8B-B14F-4D97-AF65-F5344CB8AC3E}">
        <p14:creationId xmlns:p14="http://schemas.microsoft.com/office/powerpoint/2010/main" val="3527188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353D7-3D23-96E9-FEE1-3D699C907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113992E-2593-F5B1-81F8-B185BEF8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50711A1-61A5-73BC-9AA8-9FB7AFA6E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Team Beverage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584F08-7660-6C10-F4A8-C84A56FD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622F3BA-C2F0-6242-5DD5-051B3C17D8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Botschaft: Herzblut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29AE91D-1CCA-DB03-0B98-1F3EEDB0B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55" y="316018"/>
            <a:ext cx="9360000" cy="498598"/>
          </a:xfrm>
        </p:spPr>
        <p:txBody>
          <a:bodyPr/>
          <a:lstStyle/>
          <a:p>
            <a:r>
              <a:rPr lang="de-DE" dirty="0"/>
              <a:t>Kampagne Wir von hier  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9D5849-6C85-57B6-5D22-A4059E438B2D}"/>
              </a:ext>
            </a:extLst>
          </p:cNvPr>
          <p:cNvSpPr txBox="1"/>
          <p:nvPr/>
        </p:nvSpPr>
        <p:spPr>
          <a:xfrm>
            <a:off x="442913" y="1309571"/>
            <a:ext cx="2408951" cy="2251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Instagram/Facebook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Beitrag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C8BD682-70E1-F3DF-89CE-1C1B1D9136E8}"/>
              </a:ext>
            </a:extLst>
          </p:cNvPr>
          <p:cNvSpPr txBox="1"/>
          <p:nvPr/>
        </p:nvSpPr>
        <p:spPr>
          <a:xfrm>
            <a:off x="4819125" y="2379203"/>
            <a:ext cx="64008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1" dirty="0"/>
              <a:t>Herzblut, das man spürt. ❤️</a:t>
            </a:r>
            <a:endParaRPr lang="de-DE" sz="1400" dirty="0"/>
          </a:p>
          <a:p>
            <a:r>
              <a:rPr lang="de-DE" sz="1400" dirty="0"/>
              <a:t>Unsere Leidenschaft spiegelt sich in allem wider, was wir tun. Mit Herzblut und Engagement setzen wir uns jeden Tag dafür ein, die Wünsche unserer Kunden zu erfüllen.</a:t>
            </a:r>
          </a:p>
          <a:p>
            <a:r>
              <a:rPr lang="de-DE" sz="1400" dirty="0"/>
              <a:t>✨ </a:t>
            </a:r>
            <a:r>
              <a:rPr lang="de-DE" sz="1400" b="1" dirty="0"/>
              <a:t>Was uns auszeichnet?</a:t>
            </a:r>
            <a:br>
              <a:rPr lang="de-DE" sz="1400" dirty="0"/>
            </a:br>
            <a:r>
              <a:rPr lang="de-DE" sz="1400" dirty="0"/>
              <a:t>✔️ Persönlichkeit in jedem Detail</a:t>
            </a:r>
            <a:br>
              <a:rPr lang="de-DE" sz="1400" dirty="0"/>
            </a:br>
            <a:r>
              <a:rPr lang="de-DE" sz="1400" dirty="0"/>
              <a:t>✔️ Beratung, die von Herzen kommt</a:t>
            </a:r>
            <a:br>
              <a:rPr lang="de-DE" sz="1400" dirty="0"/>
            </a:br>
            <a:r>
              <a:rPr lang="de-DE" sz="1400" dirty="0"/>
              <a:t>✔️ Engagement, das den Unterschied macht</a:t>
            </a:r>
          </a:p>
          <a:p>
            <a:r>
              <a:rPr lang="de-DE" sz="1400" b="1" dirty="0"/>
              <a:t>Wir lieben, was wir tun – und das merkt man.</a:t>
            </a:r>
            <a:r>
              <a:rPr lang="de-DE" sz="1400" dirty="0"/>
              <a:t> Kommen Sie vorbei und erleben Sie, wie viel Herzblut in Ihrem Getränkefachmarkt steckt!</a:t>
            </a:r>
          </a:p>
          <a:p>
            <a:r>
              <a:rPr lang="de-DE" sz="1400" dirty="0"/>
              <a:t>👉 </a:t>
            </a:r>
            <a:r>
              <a:rPr lang="de-DE" sz="1400" b="1" dirty="0"/>
              <a:t>Bei uns sind Sie nicht nur Kunde, sondern Teil von etwas Besonderem.</a:t>
            </a:r>
            <a:endParaRPr lang="de-DE" sz="1400" dirty="0"/>
          </a:p>
          <a:p>
            <a:r>
              <a:rPr lang="de-DE" sz="1400" dirty="0"/>
              <a:t>#WIRvonHIER #Herzblut #EinkaufenMitLeidenschaft #PersönlichkeitZählt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FE4C117-DEFF-B849-B9F4-81BB5E74596F}"/>
              </a:ext>
            </a:extLst>
          </p:cNvPr>
          <p:cNvSpPr/>
          <p:nvPr/>
        </p:nvSpPr>
        <p:spPr>
          <a:xfrm>
            <a:off x="442913" y="1699787"/>
            <a:ext cx="3696908" cy="37696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 anchorCtr="0"/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6ED971C-4805-566C-F647-ED607E8BE0A7}"/>
              </a:ext>
            </a:extLst>
          </p:cNvPr>
          <p:cNvSpPr txBox="1"/>
          <p:nvPr/>
        </p:nvSpPr>
        <p:spPr>
          <a:xfrm>
            <a:off x="1122217" y="2202872"/>
            <a:ext cx="2408951" cy="20379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Legen Sie Ihr Wunschmotiv im Verhältnis 4:5 an und bauen Sie das entsprechende Kampagnenlogo* ein.</a:t>
            </a:r>
          </a:p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de-DE" sz="1400" dirty="0">
                <a:solidFill>
                  <a:srgbClr val="404040"/>
                </a:solidFill>
                <a:latin typeface="Calibri"/>
              </a:rPr>
              <a:t>Hier rechts finden Sie einen Textvorschlag. Oder Sie melden sich bei uns und wir erstellen Ihnen das gewünschte Motiv. 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F250338-AD13-EC2E-B58C-6EAC73BB7C79}"/>
              </a:ext>
            </a:extLst>
          </p:cNvPr>
          <p:cNvSpPr txBox="1"/>
          <p:nvPr/>
        </p:nvSpPr>
        <p:spPr>
          <a:xfrm>
            <a:off x="1166191" y="4912139"/>
            <a:ext cx="2155687" cy="144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Dies finden Sie auf den fortführenden Seiten</a:t>
            </a:r>
          </a:p>
        </p:txBody>
      </p:sp>
    </p:spTree>
    <p:extLst>
      <p:ext uri="{BB962C8B-B14F-4D97-AF65-F5344CB8AC3E}">
        <p14:creationId xmlns:p14="http://schemas.microsoft.com/office/powerpoint/2010/main" val="1503082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CD50178-6EED-6848-BB98-739A34F9B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AD4D7-D7DD-4A67-B227-D80B651CF3A0}" type="datetime1">
              <a:rPr lang="de-DE" smtClean="0"/>
              <a:t>31.01.2025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574B43B-9E0C-DF3D-79B6-94C232AD7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Team Beverage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A232C3A-917B-B281-8BB3-7DB94844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1B80F-F307-4448-BCFC-5AB6AB0BCAD5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79355F-73D9-4F4D-8D97-9808001996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2800" b="1" dirty="0"/>
              <a:t>Weitere </a:t>
            </a:r>
            <a:r>
              <a:rPr lang="de-DE" sz="2800" b="1" dirty="0" err="1"/>
              <a:t>Social</a:t>
            </a:r>
            <a:r>
              <a:rPr lang="de-DE" sz="2800" b="1" dirty="0"/>
              <a:t> Media Beiträge erstellen wir Ihnen gerne auf Anfrage:</a:t>
            </a:r>
            <a:br>
              <a:rPr lang="de-DE" sz="2800" b="1" dirty="0"/>
            </a:br>
            <a:br>
              <a:rPr lang="de-DE" sz="2800" b="1" dirty="0"/>
            </a:br>
            <a:r>
              <a:rPr lang="de-DE" sz="2800" b="1" dirty="0">
                <a:hlinkClick r:id="rId2"/>
              </a:rPr>
              <a:t>marketing@team-beverage.de</a:t>
            </a:r>
            <a:r>
              <a:rPr lang="de-DE" sz="2800" b="1" dirty="0"/>
              <a:t>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349E71C-0D87-228A-E3E7-773F0315E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Social</a:t>
            </a:r>
            <a:r>
              <a:rPr lang="de-DE" dirty="0"/>
              <a:t> Media</a:t>
            </a:r>
          </a:p>
        </p:txBody>
      </p:sp>
    </p:spTree>
    <p:extLst>
      <p:ext uri="{BB962C8B-B14F-4D97-AF65-F5344CB8AC3E}">
        <p14:creationId xmlns:p14="http://schemas.microsoft.com/office/powerpoint/2010/main" val="611198426"/>
      </p:ext>
    </p:extLst>
  </p:cSld>
  <p:clrMapOvr>
    <a:masterClrMapping/>
  </p:clrMapOvr>
</p:sld>
</file>

<file path=ppt/theme/theme1.xml><?xml version="1.0" encoding="utf-8"?>
<a:theme xmlns:a="http://schemas.openxmlformats.org/drawingml/2006/main" name="Team Beverage">
  <a:themeElements>
    <a:clrScheme name="Team Beverage">
      <a:dk1>
        <a:srgbClr val="404040"/>
      </a:dk1>
      <a:lt1>
        <a:sysClr val="window" lastClr="FFFFFF"/>
      </a:lt1>
      <a:dk2>
        <a:srgbClr val="1F3D62"/>
      </a:dk2>
      <a:lt2>
        <a:srgbClr val="FFFFFF"/>
      </a:lt2>
      <a:accent1>
        <a:srgbClr val="1F3D62"/>
      </a:accent1>
      <a:accent2>
        <a:srgbClr val="3FBEDF"/>
      </a:accent2>
      <a:accent3>
        <a:srgbClr val="9D9D9D"/>
      </a:accent3>
      <a:accent4>
        <a:srgbClr val="C9C9C9"/>
      </a:accent4>
      <a:accent5>
        <a:srgbClr val="EDEDED"/>
      </a:accent5>
      <a:accent6>
        <a:srgbClr val="F8F8F8"/>
      </a:accent6>
      <a:hlink>
        <a:srgbClr val="3FBEDF"/>
      </a:hlink>
      <a:folHlink>
        <a:srgbClr val="404040"/>
      </a:folHlink>
    </a:clrScheme>
    <a:fontScheme name="Team Beverag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lIns="180000" tIns="180000" rIns="180000" bIns="180000" rtlCol="0" anchor="t" anchorCtr="0"/>
      <a:lstStyle>
        <a:defPPr marL="0" marR="0" indent="0" algn="l" defTabSz="914400" rtl="0" eaLnBrk="1" fontAlgn="auto" latinLnBrk="0" hangingPunct="1">
          <a:lnSpc>
            <a:spcPct val="110000"/>
          </a:lnSpc>
          <a:spcBef>
            <a:spcPts val="0"/>
          </a:spcBef>
          <a:spcAft>
            <a:spcPts val="1200"/>
          </a:spcAft>
          <a:buClrTx/>
          <a:buSzTx/>
          <a:buFont typeface="Arial" panose="020B0604020202020204" pitchFamily="34" charset="0"/>
          <a:buNone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rgbClr val="404040"/>
            </a:solidFill>
            <a:effectLst/>
            <a:uLnTx/>
            <a:uFillTx/>
            <a:latin typeface="Calibri"/>
            <a:ea typeface="+mn-ea"/>
            <a:cs typeface="+mn-cs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marL="0" marR="0" indent="0" algn="l" defTabSz="914400" rtl="0" eaLnBrk="1" fontAlgn="auto" latinLnBrk="0" hangingPunct="1">
          <a:lnSpc>
            <a:spcPct val="110000"/>
          </a:lnSpc>
          <a:spcBef>
            <a:spcPts val="0"/>
          </a:spcBef>
          <a:spcAft>
            <a:spcPts val="1200"/>
          </a:spcAft>
          <a:buClrTx/>
          <a:buSzTx/>
          <a:buFont typeface="Arial" panose="020B0604020202020204" pitchFamily="34" charset="0"/>
          <a:buNone/>
          <a:tabLst/>
          <a:defRPr kumimoji="0" sz="1400" b="0" i="0" u="none" strike="noStrike" kern="1200" cap="none" spc="0" normalizeH="0" baseline="0" noProof="0" dirty="0" smtClean="0">
            <a:ln>
              <a:noFill/>
            </a:ln>
            <a:solidFill>
              <a:srgbClr val="404040"/>
            </a:solidFill>
            <a:effectLst/>
            <a:uLnTx/>
            <a:uFillTx/>
            <a:latin typeface="Calibri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G MASTER 2023.potx" id="{9108404F-70D4-4BAA-A572-8A6355E84F4F}" vid="{8D44BEA3-43E5-4551-A338-396734E588B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99D56A447DFE47B7FAACB2C25BBC77" ma:contentTypeVersion="16" ma:contentTypeDescription="Ein neues Dokument erstellen." ma:contentTypeScope="" ma:versionID="be3a547e69dc65002e85ccce54dc1f8c">
  <xsd:schema xmlns:xsd="http://www.w3.org/2001/XMLSchema" xmlns:xs="http://www.w3.org/2001/XMLSchema" xmlns:p="http://schemas.microsoft.com/office/2006/metadata/properties" xmlns:ns2="5f566364-98de-4ffe-b420-e0eb577b9f24" xmlns:ns3="f7d790fd-dfad-47f8-b6bc-121abcce5600" targetNamespace="http://schemas.microsoft.com/office/2006/metadata/properties" ma:root="true" ma:fieldsID="aa48d53602417e2b4d1ef54c27011aa9" ns2:_="" ns3:_="">
    <xsd:import namespace="5f566364-98de-4ffe-b420-e0eb577b9f24"/>
    <xsd:import namespace="f7d790fd-dfad-47f8-b6bc-121abcce560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66364-98de-4ffe-b420-e0eb577b9f2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6a2f903d-9bb5-499a-9043-51c743fa4465}" ma:internalName="TaxCatchAll" ma:showField="CatchAllData" ma:web="5f566364-98de-4ffe-b420-e0eb577b9f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d790fd-dfad-47f8-b6bc-121abcce56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ildmarkierungen" ma:readOnly="false" ma:fieldId="{5cf76f15-5ced-4ddc-b409-7134ff3c332f}" ma:taxonomyMulti="true" ma:sspId="44b75f33-9bc8-4397-b1fd-4eb1c7e21f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566364-98de-4ffe-b420-e0eb577b9f24" xsi:nil="true"/>
    <lcf76f155ced4ddcb4097134ff3c332f xmlns="f7d790fd-dfad-47f8-b6bc-121abcce560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E12D50-1076-44CD-AA9A-921DAB3945C8}"/>
</file>

<file path=customXml/itemProps2.xml><?xml version="1.0" encoding="utf-8"?>
<ds:datastoreItem xmlns:ds="http://schemas.openxmlformats.org/officeDocument/2006/customXml" ds:itemID="{15A5F5A7-EDA3-4B80-8B65-BE9843D89370}">
  <ds:schemaRefs>
    <ds:schemaRef ds:uri="http://schemas.openxmlformats.org/package/2006/metadata/core-properties"/>
    <ds:schemaRef ds:uri="4d31d1ad-dcd9-4bcb-8e8b-51d93801b559"/>
    <ds:schemaRef ds:uri="http://schemas.microsoft.com/office/2006/documentManagement/types"/>
    <ds:schemaRef ds:uri="http://schemas.microsoft.com/office/infopath/2007/PartnerControls"/>
    <ds:schemaRef ds:uri="08f57b50-ec13-4080-9165-8f39e123438d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5f566364-98de-4ffe-b420-e0eb577b9f24"/>
    <ds:schemaRef ds:uri="f7d790fd-dfad-47f8-b6bc-121abcce5600"/>
  </ds:schemaRefs>
</ds:datastoreItem>
</file>

<file path=customXml/itemProps3.xml><?xml version="1.0" encoding="utf-8"?>
<ds:datastoreItem xmlns:ds="http://schemas.openxmlformats.org/officeDocument/2006/customXml" ds:itemID="{40254415-59EE-41AA-8022-1B4328E9EC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AG MASTER 2023</Template>
  <TotalTime>0</TotalTime>
  <Words>1047</Words>
  <Application>Microsoft Office PowerPoint</Application>
  <PresentationFormat>Widescreen</PresentationFormat>
  <Paragraphs>108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Team Beverage</vt:lpstr>
      <vt:lpstr>Social Media Paket</vt:lpstr>
      <vt:lpstr>Speichern der Bilddateien</vt:lpstr>
      <vt:lpstr>social Media Materialien</vt:lpstr>
      <vt:lpstr>Kampagne Wir von hier   </vt:lpstr>
      <vt:lpstr>Kampagnen START  </vt:lpstr>
      <vt:lpstr>Kampagne Wir von hier   </vt:lpstr>
      <vt:lpstr>Kampagne Wir von hier   </vt:lpstr>
      <vt:lpstr>Kampagne Wir von hier   </vt:lpstr>
      <vt:lpstr>Social Media</vt:lpstr>
      <vt:lpstr>Logos</vt:lpstr>
      <vt:lpstr>Kampagnen Logo</vt:lpstr>
      <vt:lpstr>Logos – Wir von hier</vt:lpstr>
      <vt:lpstr>Logos – Wir von hier</vt:lpstr>
      <vt:lpstr>Logos – Wir von hier</vt:lpstr>
      <vt:lpstr>Logos – Wir von hier</vt:lpstr>
      <vt:lpstr>Logos – Wir von hier</vt:lpstr>
      <vt:lpstr>Logos – Wir von hier</vt:lpstr>
      <vt:lpstr>Logos – Wir von hier</vt:lpstr>
      <vt:lpstr>Logos – Wir von hier</vt:lpstr>
      <vt:lpstr>Team BeverAge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Seeliger, Arne</dc:creator>
  <cp:lastModifiedBy>Mattern, Laura</cp:lastModifiedBy>
  <cp:revision>5</cp:revision>
  <dcterms:created xsi:type="dcterms:W3CDTF">2022-12-07T16:36:29Z</dcterms:created>
  <dcterms:modified xsi:type="dcterms:W3CDTF">2025-01-31T14:17:18Z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0x0101009A99D56A447DFE47B7FAACB2C25BBC77</vt:lpwstr>
  </property>
  <property fmtid="{D5CDD505-2E9C-101B-9397-08002B2CF9AE}" pid="3" name="MediaServiceImageTags">
    <vt:lpwstr/>
  </property>
</Properties>
</file>